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69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309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308" r:id="rId39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24D578-0256-4D56-A781-361321946B58}" v="27" dt="2021-04-26T14:11:12.2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39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n Sapin" userId="2e0c537162f34cfd" providerId="Windows Live" clId="Web-{ED24D578-0256-4D56-A781-361321946B58}"/>
    <pc:docChg chg="delSld modSld">
      <pc:chgData name="Yann Sapin" userId="2e0c537162f34cfd" providerId="Windows Live" clId="Web-{ED24D578-0256-4D56-A781-361321946B58}" dt="2021-04-26T14:11:12.286" v="25"/>
      <pc:docMkLst>
        <pc:docMk/>
      </pc:docMkLst>
      <pc:sldChg chg="addSp delSp modSp">
        <pc:chgData name="Yann Sapin" userId="2e0c537162f34cfd" providerId="Windows Live" clId="Web-{ED24D578-0256-4D56-A781-361321946B58}" dt="2021-04-26T14:09:41.440" v="5" actId="14100"/>
        <pc:sldMkLst>
          <pc:docMk/>
          <pc:sldMk cId="0" sldId="257"/>
        </pc:sldMkLst>
        <pc:picChg chg="add mod">
          <ac:chgData name="Yann Sapin" userId="2e0c537162f34cfd" providerId="Windows Live" clId="Web-{ED24D578-0256-4D56-A781-361321946B58}" dt="2021-04-26T14:09:41.440" v="5" actId="14100"/>
          <ac:picMkLst>
            <pc:docMk/>
            <pc:sldMk cId="0" sldId="257"/>
            <ac:picMk id="3" creationId="{3A08833C-57B9-4288-9E34-D86D60E41F4D}"/>
          </ac:picMkLst>
        </pc:picChg>
        <pc:picChg chg="del">
          <ac:chgData name="Yann Sapin" userId="2e0c537162f34cfd" providerId="Windows Live" clId="Web-{ED24D578-0256-4D56-A781-361321946B58}" dt="2021-04-26T14:09:04.533" v="2"/>
          <ac:picMkLst>
            <pc:docMk/>
            <pc:sldMk cId="0" sldId="257"/>
            <ac:picMk id="8196" creationId="{028C3118-8482-4C5A-9A02-97299CA4A4A6}"/>
          </ac:picMkLst>
        </pc:picChg>
      </pc:sldChg>
      <pc:sldChg chg="delSp">
        <pc:chgData name="Yann Sapin" userId="2e0c537162f34cfd" providerId="Windows Live" clId="Web-{ED24D578-0256-4D56-A781-361321946B58}" dt="2021-04-26T14:08:44.783" v="0"/>
        <pc:sldMkLst>
          <pc:docMk/>
          <pc:sldMk cId="0" sldId="258"/>
        </pc:sldMkLst>
        <pc:picChg chg="del">
          <ac:chgData name="Yann Sapin" userId="2e0c537162f34cfd" providerId="Windows Live" clId="Web-{ED24D578-0256-4D56-A781-361321946B58}" dt="2021-04-26T14:08:44.783" v="0"/>
          <ac:picMkLst>
            <pc:docMk/>
            <pc:sldMk cId="0" sldId="258"/>
            <ac:picMk id="9223" creationId="{DDC3CEB6-9367-4F06-A26F-E7EF9BFC1746}"/>
          </ac:picMkLst>
        </pc:picChg>
      </pc:sldChg>
      <pc:sldChg chg="delSp modSp">
        <pc:chgData name="Yann Sapin" userId="2e0c537162f34cfd" providerId="Windows Live" clId="Web-{ED24D578-0256-4D56-A781-361321946B58}" dt="2021-04-26T14:09:59.690" v="8" actId="1076"/>
        <pc:sldMkLst>
          <pc:docMk/>
          <pc:sldMk cId="0" sldId="259"/>
        </pc:sldMkLst>
        <pc:picChg chg="mod">
          <ac:chgData name="Yann Sapin" userId="2e0c537162f34cfd" providerId="Windows Live" clId="Web-{ED24D578-0256-4D56-A781-361321946B58}" dt="2021-04-26T14:09:59.690" v="8" actId="1076"/>
          <ac:picMkLst>
            <pc:docMk/>
            <pc:sldMk cId="0" sldId="259"/>
            <ac:picMk id="10243" creationId="{35739CA9-6D34-452B-9A08-4B17C80E0AFE}"/>
          </ac:picMkLst>
        </pc:picChg>
        <pc:picChg chg="del">
          <ac:chgData name="Yann Sapin" userId="2e0c537162f34cfd" providerId="Windows Live" clId="Web-{ED24D578-0256-4D56-A781-361321946B58}" dt="2021-04-26T14:09:55.690" v="6"/>
          <ac:picMkLst>
            <pc:docMk/>
            <pc:sldMk cId="0" sldId="259"/>
            <ac:picMk id="10244" creationId="{FF087D53-43FA-4B89-A6F0-AECDFB9E6EE1}"/>
          </ac:picMkLst>
        </pc:picChg>
        <pc:picChg chg="mod">
          <ac:chgData name="Yann Sapin" userId="2e0c537162f34cfd" providerId="Windows Live" clId="Web-{ED24D578-0256-4D56-A781-361321946B58}" dt="2021-04-26T14:09:57.206" v="7" actId="1076"/>
          <ac:picMkLst>
            <pc:docMk/>
            <pc:sldMk cId="0" sldId="259"/>
            <ac:picMk id="10245" creationId="{6BACE506-3640-4DD9-B922-263C559F69B3}"/>
          </ac:picMkLst>
        </pc:picChg>
      </pc:sldChg>
      <pc:sldChg chg="del">
        <pc:chgData name="Yann Sapin" userId="2e0c537162f34cfd" providerId="Windows Live" clId="Web-{ED24D578-0256-4D56-A781-361321946B58}" dt="2021-04-26T14:08:58.220" v="1"/>
        <pc:sldMkLst>
          <pc:docMk/>
          <pc:sldMk cId="0" sldId="292"/>
        </pc:sldMkLst>
      </pc:sldChg>
      <pc:sldChg chg="del">
        <pc:chgData name="Yann Sapin" userId="2e0c537162f34cfd" providerId="Windows Live" clId="Web-{ED24D578-0256-4D56-A781-361321946B58}" dt="2021-04-26T14:10:23.660" v="9"/>
        <pc:sldMkLst>
          <pc:docMk/>
          <pc:sldMk cId="0" sldId="293"/>
        </pc:sldMkLst>
      </pc:sldChg>
      <pc:sldChg chg="del">
        <pc:chgData name="Yann Sapin" userId="2e0c537162f34cfd" providerId="Windows Live" clId="Web-{ED24D578-0256-4D56-A781-361321946B58}" dt="2021-04-26T14:10:25.144" v="10"/>
        <pc:sldMkLst>
          <pc:docMk/>
          <pc:sldMk cId="0" sldId="294"/>
        </pc:sldMkLst>
      </pc:sldChg>
      <pc:sldChg chg="del">
        <pc:chgData name="Yann Sapin" userId="2e0c537162f34cfd" providerId="Windows Live" clId="Web-{ED24D578-0256-4D56-A781-361321946B58}" dt="2021-04-26T14:10:29.816" v="12"/>
        <pc:sldMkLst>
          <pc:docMk/>
          <pc:sldMk cId="0" sldId="295"/>
        </pc:sldMkLst>
      </pc:sldChg>
      <pc:sldChg chg="del">
        <pc:chgData name="Yann Sapin" userId="2e0c537162f34cfd" providerId="Windows Live" clId="Web-{ED24D578-0256-4D56-A781-361321946B58}" dt="2021-04-26T14:10:46.879" v="13"/>
        <pc:sldMkLst>
          <pc:docMk/>
          <pc:sldMk cId="0" sldId="296"/>
        </pc:sldMkLst>
      </pc:sldChg>
      <pc:sldChg chg="del">
        <pc:chgData name="Yann Sapin" userId="2e0c537162f34cfd" providerId="Windows Live" clId="Web-{ED24D578-0256-4D56-A781-361321946B58}" dt="2021-04-26T14:10:48.770" v="14"/>
        <pc:sldMkLst>
          <pc:docMk/>
          <pc:sldMk cId="0" sldId="297"/>
        </pc:sldMkLst>
      </pc:sldChg>
      <pc:sldChg chg="del">
        <pc:chgData name="Yann Sapin" userId="2e0c537162f34cfd" providerId="Windows Live" clId="Web-{ED24D578-0256-4D56-A781-361321946B58}" dt="2021-04-26T14:10:55.176" v="16"/>
        <pc:sldMkLst>
          <pc:docMk/>
          <pc:sldMk cId="0" sldId="298"/>
        </pc:sldMkLst>
      </pc:sldChg>
      <pc:sldChg chg="del">
        <pc:chgData name="Yann Sapin" userId="2e0c537162f34cfd" providerId="Windows Live" clId="Web-{ED24D578-0256-4D56-A781-361321946B58}" dt="2021-04-26T14:10:56.036" v="17"/>
        <pc:sldMkLst>
          <pc:docMk/>
          <pc:sldMk cId="0" sldId="299"/>
        </pc:sldMkLst>
      </pc:sldChg>
      <pc:sldChg chg="del">
        <pc:chgData name="Yann Sapin" userId="2e0c537162f34cfd" providerId="Windows Live" clId="Web-{ED24D578-0256-4D56-A781-361321946B58}" dt="2021-04-26T14:10:26.207" v="11"/>
        <pc:sldMkLst>
          <pc:docMk/>
          <pc:sldMk cId="0" sldId="300"/>
        </pc:sldMkLst>
      </pc:sldChg>
      <pc:sldChg chg="del">
        <pc:chgData name="Yann Sapin" userId="2e0c537162f34cfd" providerId="Windows Live" clId="Web-{ED24D578-0256-4D56-A781-361321946B58}" dt="2021-04-26T14:10:56.598" v="18"/>
        <pc:sldMkLst>
          <pc:docMk/>
          <pc:sldMk cId="0" sldId="301"/>
        </pc:sldMkLst>
      </pc:sldChg>
      <pc:sldChg chg="del">
        <pc:chgData name="Yann Sapin" userId="2e0c537162f34cfd" providerId="Windows Live" clId="Web-{ED24D578-0256-4D56-A781-361321946B58}" dt="2021-04-26T14:11:00.051" v="19"/>
        <pc:sldMkLst>
          <pc:docMk/>
          <pc:sldMk cId="0" sldId="302"/>
        </pc:sldMkLst>
      </pc:sldChg>
      <pc:sldChg chg="del">
        <pc:chgData name="Yann Sapin" userId="2e0c537162f34cfd" providerId="Windows Live" clId="Web-{ED24D578-0256-4D56-A781-361321946B58}" dt="2021-04-26T14:11:01.020" v="20"/>
        <pc:sldMkLst>
          <pc:docMk/>
          <pc:sldMk cId="0" sldId="303"/>
        </pc:sldMkLst>
      </pc:sldChg>
      <pc:sldChg chg="del">
        <pc:chgData name="Yann Sapin" userId="2e0c537162f34cfd" providerId="Windows Live" clId="Web-{ED24D578-0256-4D56-A781-361321946B58}" dt="2021-04-26T14:11:01.880" v="21"/>
        <pc:sldMkLst>
          <pc:docMk/>
          <pc:sldMk cId="0" sldId="304"/>
        </pc:sldMkLst>
      </pc:sldChg>
      <pc:sldChg chg="del">
        <pc:chgData name="Yann Sapin" userId="2e0c537162f34cfd" providerId="Windows Live" clId="Web-{ED24D578-0256-4D56-A781-361321946B58}" dt="2021-04-26T14:11:06.225" v="22"/>
        <pc:sldMkLst>
          <pc:docMk/>
          <pc:sldMk cId="0" sldId="305"/>
        </pc:sldMkLst>
      </pc:sldChg>
      <pc:sldChg chg="del">
        <pc:chgData name="Yann Sapin" userId="2e0c537162f34cfd" providerId="Windows Live" clId="Web-{ED24D578-0256-4D56-A781-361321946B58}" dt="2021-04-26T14:11:10.677" v="23"/>
        <pc:sldMkLst>
          <pc:docMk/>
          <pc:sldMk cId="0" sldId="306"/>
        </pc:sldMkLst>
      </pc:sldChg>
      <pc:sldChg chg="del">
        <pc:chgData name="Yann Sapin" userId="2e0c537162f34cfd" providerId="Windows Live" clId="Web-{ED24D578-0256-4D56-A781-361321946B58}" dt="2021-04-26T14:11:11.661" v="24"/>
        <pc:sldMkLst>
          <pc:docMk/>
          <pc:sldMk cId="0" sldId="307"/>
        </pc:sldMkLst>
      </pc:sldChg>
      <pc:sldChg chg="del">
        <pc:chgData name="Yann Sapin" userId="2e0c537162f34cfd" providerId="Windows Live" clId="Web-{ED24D578-0256-4D56-A781-361321946B58}" dt="2021-04-26T14:10:54.192" v="15"/>
        <pc:sldMkLst>
          <pc:docMk/>
          <pc:sldMk cId="0" sldId="311"/>
        </pc:sldMkLst>
      </pc:sldChg>
      <pc:sldChg chg="del">
        <pc:chgData name="Yann Sapin" userId="2e0c537162f34cfd" providerId="Windows Live" clId="Web-{ED24D578-0256-4D56-A781-361321946B58}" dt="2021-04-26T14:11:12.286" v="25"/>
        <pc:sldMkLst>
          <pc:docMk/>
          <pc:sldMk cId="0" sldId="31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E0BDC1-0FB4-4A38-AF30-C7BF44F574BF}"/>
              </a:ext>
            </a:extLst>
          </p:cNvPr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1542718A-6407-44DD-B8F4-B112FB65CE88}"/>
              </a:ext>
            </a:extLst>
          </p:cNvPr>
          <p:cNvSpPr/>
          <p:nvPr/>
        </p:nvSpPr>
        <p:spPr>
          <a:xfrm>
            <a:off x="0" y="0"/>
            <a:ext cx="12192000" cy="4572000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7">
            <a:extLst>
              <a:ext uri="{FF2B5EF4-FFF2-40B4-BE49-F238E27FC236}">
                <a16:creationId xmlns:a16="http://schemas.microsoft.com/office/drawing/2014/main" id="{C8542F63-0F27-43F9-8D80-FEEFA68B5024}"/>
              </a:ext>
            </a:extLst>
          </p:cNvPr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/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E0C4591-B611-413B-B48D-1539973D3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60DE58CE-321F-4BF4-938C-479A48D35EE5}" type="datetimeFigureOut">
              <a:rPr lang="fr-FR"/>
              <a:pPr>
                <a:defRPr/>
              </a:pPr>
              <a:t>26/04/2021</a:t>
            </a:fld>
            <a:endParaRPr lang="fr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F2A91A-A493-42C1-8E5E-3ED4D0042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B72871A-0FE2-460B-9042-3DCDC077E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D6D51-23E9-4D10-85FC-F5AAB2372FF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90693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A67A2-EDEA-4872-8895-4D72A4F28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6B963-6FBA-433C-8A0D-0611A2B325E6}" type="datetimeFigureOut">
              <a:rPr lang="fr-FR"/>
              <a:pPr>
                <a:defRPr/>
              </a:pPr>
              <a:t>26/04/2021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9D435-4A27-449F-988A-8DBB20480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72DCB-10B4-40FF-9874-6797EC84C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63D4B-EFE7-437D-B3F8-284392323F7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50772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C2170C-16D3-405D-9C83-DABDDFD6EE6F}"/>
              </a:ext>
            </a:extLst>
          </p:cNvPr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992A93FA-AE43-47E7-AEE1-951D9EAD8D43}"/>
              </a:ext>
            </a:extLst>
          </p:cNvPr>
          <p:cNvSpPr/>
          <p:nvPr/>
        </p:nvSpPr>
        <p:spPr>
          <a:xfrm>
            <a:off x="0" y="0"/>
            <a:ext cx="12192000" cy="4572000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7">
            <a:extLst>
              <a:ext uri="{FF2B5EF4-FFF2-40B4-BE49-F238E27FC236}">
                <a16:creationId xmlns:a16="http://schemas.microsoft.com/office/drawing/2014/main" id="{94D8A344-D591-4A1A-BC60-25668BC5E984}"/>
              </a:ext>
            </a:extLst>
          </p:cNvPr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/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BE808F4-4D8B-4EF2-8182-4059DB1C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EDA5A-85CC-4F27-A496-24528868741C}" type="datetimeFigureOut">
              <a:rPr lang="fr-FR"/>
              <a:pPr>
                <a:defRPr/>
              </a:pPr>
              <a:t>26/04/2021</a:t>
            </a:fld>
            <a:endParaRPr lang="fr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8753CA-CC48-4FFF-9EE7-69D53C51A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86B2307-B4C9-41E1-959C-F1FD6A145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41FB2-EBE2-4795-89D8-375708F8BA9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27308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0C92FA6-D880-484E-A95A-089BFB89A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17DB3-0625-4326-843B-77FFE84BBEB8}" type="datetimeFigureOut">
              <a:rPr lang="fr-FR"/>
              <a:pPr>
                <a:defRPr/>
              </a:pPr>
              <a:t>26/04/2021</a:t>
            </a:fld>
            <a:endParaRPr 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382E7B1-9705-4233-92B2-FD76B4BF8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79CEB90-542E-4DAD-921F-85DC7A2C0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6F99A3-A98E-4A56-9305-34A966E16D3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87143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F679E03-6805-42C8-805A-3D1A1B926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8C78F-3214-4113-AFC7-19DAC4E2C363}" type="datetimeFigureOut">
              <a:rPr lang="fr-FR"/>
              <a:pPr>
                <a:defRPr/>
              </a:pPr>
              <a:t>26/04/2021</a:t>
            </a:fld>
            <a:endParaRPr lang="fr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D8B2C9B-9CC6-45BE-B570-EA2A4A6CE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BC1A008-44ED-4E70-AAEE-3A17A70A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D332F-4B9D-4252-9BB6-1F352390201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92491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0D8AD05-12EE-4A21-85E0-C29BC596E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28A42-FAEE-4CD8-9056-92563081D30C}" type="datetimeFigureOut">
              <a:rPr lang="fr-FR"/>
              <a:pPr>
                <a:defRPr/>
              </a:pPr>
              <a:t>26/04/2021</a:t>
            </a:fld>
            <a:endParaRPr lang="fr-F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7534134-AF82-45BF-BB0E-634B684FE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100263-CF8B-4F22-A696-72DCBFEB3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3FF6A-7171-44F7-988F-F1D7BA37F0E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59267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6137E9-2210-4558-80BA-BCB7D4007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A70B6-5E7C-4682-AAE5-65FEC4006315}" type="datetimeFigureOut">
              <a:rPr lang="fr-FR"/>
              <a:pPr>
                <a:defRPr/>
              </a:pPr>
              <a:t>26/04/2021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A7950B-F861-41EA-B985-48EA8CDFC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2ACD7-0831-4C60-821D-F9B3477C4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5D33B3-331E-4C62-B77D-B78A49AA030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5963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47CC312-576B-4D94-BF49-13CE4BEAC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D1644-50D2-4F4C-9DAB-2EEA166A4CA3}" type="datetimeFigureOut">
              <a:rPr lang="fr-FR"/>
              <a:pPr>
                <a:defRPr/>
              </a:pPr>
              <a:t>26/04/2021</a:t>
            </a:fld>
            <a:endParaRPr 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BEBD39D-8BCD-41A2-B69D-B429025A8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0FFFF0-A840-48FA-8166-F042914B8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1F4DCD-2D2D-4A7A-AA97-DAEAFD145FA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55659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6A31845E-DF39-4AD0-AB03-44C28A0F2807}"/>
              </a:ext>
            </a:extLst>
          </p:cNvPr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/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E5E6164-BFB7-40AD-9075-28BE9CCF9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099E6-4D17-4496-BB53-9C49B4C78FFC}" type="datetimeFigureOut">
              <a:rPr lang="fr-FR"/>
              <a:pPr>
                <a:defRPr/>
              </a:pPr>
              <a:t>26/04/2021</a:t>
            </a:fld>
            <a:endParaRPr lang="fr-FR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1F7307BF-DBD6-49FE-BC74-BDDAC0300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8D1FD5F-836D-4006-BF43-62F090E9C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5E7C58-AB11-43FC-8803-8EFA41ED982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78596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A7A66-83F8-4965-AFFA-6FD95A3D0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64FAD-5B04-46C4-9C8E-547226419025}" type="datetimeFigureOut">
              <a:rPr lang="fr-FR"/>
              <a:pPr>
                <a:defRPr/>
              </a:pPr>
              <a:t>26/04/2021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F4503-A048-40C4-9208-91B351D4F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1E9BE-5186-4354-9EF7-7017B3BD9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EAC5A3-54C4-445F-972E-246C1BA88BA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14810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>
            <a:extLst>
              <a:ext uri="{FF2B5EF4-FFF2-40B4-BE49-F238E27FC236}">
                <a16:creationId xmlns:a16="http://schemas.microsoft.com/office/drawing/2014/main" id="{E4AFDF95-1768-4E58-B304-EE27F457EAAE}"/>
              </a:ext>
            </a:extLst>
          </p:cNvPr>
          <p:cNvCxnSpPr/>
          <p:nvPr/>
        </p:nvCxnSpPr>
        <p:spPr>
          <a:xfrm rot="5400000" flipV="1">
            <a:off x="10058400" y="58738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DCB7CD2-67D5-408E-8968-779AE8B5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4303F-9B77-4C6F-90F5-02BF26918761}" type="datetimeFigureOut">
              <a:rPr lang="fr-FR"/>
              <a:pPr>
                <a:defRPr/>
              </a:pPr>
              <a:t>26/04/2021</a:t>
            </a:fld>
            <a:endParaRPr 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DEE2037-E204-4C68-B68A-1E67565BC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47AC23-0533-4C5B-8917-FC0B8B402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2BC0A-AE7F-43AB-9FCF-F8E1102C440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5896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6B6FBF-D48A-468C-A6BA-05714DD8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585788"/>
            <a:ext cx="9720262" cy="149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17E5D7A-AC1E-4FD0-919B-8C65A6986C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023938" y="2286000"/>
            <a:ext cx="9720262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79B71-09DC-487C-A467-E66CEF758A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3938" y="6470650"/>
            <a:ext cx="2154237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D21ABD12-E690-4AFA-A9E2-09B64CA16CD7}" type="datetimeFigureOut">
              <a:rPr lang="fr-FR"/>
              <a:pPr>
                <a:defRPr/>
              </a:pPr>
              <a:t>26/04/2021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40EC8-B249-499D-AC09-52087AFC5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3463" y="6470650"/>
            <a:ext cx="5900737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D5B94-86FF-49F0-9590-432BFFCA54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37863" y="6470650"/>
            <a:ext cx="973137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0D0D0D"/>
                </a:solidFill>
                <a:latin typeface="Tw Cen MT Condensed" panose="020B0606020104020203" pitchFamily="34" charset="0"/>
              </a:defRPr>
            </a:lvl1pPr>
          </a:lstStyle>
          <a:p>
            <a:fld id="{79988DD7-1D29-4D3E-AF97-A54CD2F9E7D4}" type="slidenum">
              <a:rPr lang="fr-FR" altLang="fr-FR"/>
              <a:pPr/>
              <a:t>‹N°›</a:t>
            </a:fld>
            <a:endParaRPr lang="fr-FR" altLang="fr-F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CAEAB2-D90D-467F-8585-3DC225365C7D}"/>
              </a:ext>
            </a:extLst>
          </p:cNvPr>
          <p:cNvCxnSpPr/>
          <p:nvPr/>
        </p:nvCxnSpPr>
        <p:spPr>
          <a:xfrm flipV="1">
            <a:off x="762000" y="827088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27" r:id="rId2"/>
    <p:sldLayoutId id="2147483834" r:id="rId3"/>
    <p:sldLayoutId id="2147483828" r:id="rId4"/>
    <p:sldLayoutId id="2147483829" r:id="rId5"/>
    <p:sldLayoutId id="2147483830" r:id="rId6"/>
    <p:sldLayoutId id="2147483835" r:id="rId7"/>
    <p:sldLayoutId id="2147483831" r:id="rId8"/>
    <p:sldLayoutId id="2147483836" r:id="rId9"/>
    <p:sldLayoutId id="2147483832" r:id="rId10"/>
    <p:sldLayoutId id="2147483837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kern="1200" cap="all" spc="100">
          <a:solidFill>
            <a:srgbClr val="0D0D0D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 panose="020B0606020104020203" pitchFamily="34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 panose="020B0606020104020203" pitchFamily="34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 panose="020B0606020104020203" pitchFamily="34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 panose="020B0606020104020203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 panose="020B0606020104020203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 panose="020B0606020104020203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 panose="020B0606020104020203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5000">
          <a:solidFill>
            <a:srgbClr val="0D0D0D"/>
          </a:solidFill>
          <a:latin typeface="Tw Cen MT Condensed" panose="020B0606020104020203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13" indent="-136525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447675" indent="-136525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3725" indent="-136525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6288" indent="-136525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7" Type="http://schemas.openxmlformats.org/officeDocument/2006/relationships/image" Target="../media/image99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G82832\Documents\Sapin\perso\2cv\20200223_151045.mp4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46BE0E-DC05-4860-839E-3B43A8D379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4959350"/>
            <a:ext cx="7772400" cy="14636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RESTAURATION 2CV6 1979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676105E-4E82-472F-85E2-E15EB282F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59350"/>
            <a:ext cx="3200400" cy="1463675"/>
          </a:xfrm>
        </p:spPr>
        <p:txBody>
          <a:bodyPr rtlCol="0"/>
          <a:lstStyle/>
          <a:p>
            <a:pPr eaLnBrk="1" fontAlgn="auto" hangingPunct="1">
              <a:defRPr/>
            </a:pPr>
            <a:r>
              <a:rPr lang="fr-FR" dirty="0"/>
              <a:t>Septembre 2019 – Mai 2020</a:t>
            </a:r>
          </a:p>
        </p:txBody>
      </p:sp>
      <p:pic>
        <p:nvPicPr>
          <p:cNvPr id="7172" name="Image 3">
            <a:extLst>
              <a:ext uri="{FF2B5EF4-FFF2-40B4-BE49-F238E27FC236}">
                <a16:creationId xmlns:a16="http://schemas.microsoft.com/office/drawing/2014/main" id="{B64DC095-5005-41A1-BAA4-75CB3CA35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113" y="608013"/>
            <a:ext cx="2216150" cy="274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Image 4">
            <a:extLst>
              <a:ext uri="{FF2B5EF4-FFF2-40B4-BE49-F238E27FC236}">
                <a16:creationId xmlns:a16="http://schemas.microsoft.com/office/drawing/2014/main" id="{6A06669A-D4AE-4FA4-8990-5B42A3954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139700"/>
            <a:ext cx="2676525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F48D54-CD3F-4A23-81CB-D70F66176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87488" y="-247650"/>
            <a:ext cx="9720263" cy="1498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ETAT INITIAL 14/09/2019</a:t>
            </a:r>
          </a:p>
        </p:txBody>
      </p:sp>
      <p:pic>
        <p:nvPicPr>
          <p:cNvPr id="8195" name="Image 5">
            <a:extLst>
              <a:ext uri="{FF2B5EF4-FFF2-40B4-BE49-F238E27FC236}">
                <a16:creationId xmlns:a16="http://schemas.microsoft.com/office/drawing/2014/main" id="{AD8796F7-C6CA-4A33-8F45-BB72BD365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009650"/>
            <a:ext cx="6834188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3" descr="Une image contenant bleu&#10;&#10;Description générée automatiquement">
            <a:extLst>
              <a:ext uri="{FF2B5EF4-FFF2-40B4-BE49-F238E27FC236}">
                <a16:creationId xmlns:a16="http://schemas.microsoft.com/office/drawing/2014/main" id="{3A08833C-57B9-4288-9E34-D86D60E41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6594" y="899652"/>
            <a:ext cx="3979652" cy="53109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 1">
            <a:extLst>
              <a:ext uri="{FF2B5EF4-FFF2-40B4-BE49-F238E27FC236}">
                <a16:creationId xmlns:a16="http://schemas.microsoft.com/office/drawing/2014/main" id="{18FD0C6F-225E-4E90-A5C5-FCF6D967C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150813"/>
            <a:ext cx="2805112" cy="373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Image 2">
            <a:extLst>
              <a:ext uri="{FF2B5EF4-FFF2-40B4-BE49-F238E27FC236}">
                <a16:creationId xmlns:a16="http://schemas.microsoft.com/office/drawing/2014/main" id="{8C13F629-A4D5-426B-A8B2-D72C70AB6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113" y="150813"/>
            <a:ext cx="2805112" cy="373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Image 3">
            <a:extLst>
              <a:ext uri="{FF2B5EF4-FFF2-40B4-BE49-F238E27FC236}">
                <a16:creationId xmlns:a16="http://schemas.microsoft.com/office/drawing/2014/main" id="{BB69C0B2-FC6A-40C5-BE55-B5F4C22BA0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50813"/>
            <a:ext cx="2805113" cy="373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Image 4">
            <a:extLst>
              <a:ext uri="{FF2B5EF4-FFF2-40B4-BE49-F238E27FC236}">
                <a16:creationId xmlns:a16="http://schemas.microsoft.com/office/drawing/2014/main" id="{7E65AD7F-3ED5-4917-8991-435039EBE5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6888" y="150813"/>
            <a:ext cx="2805112" cy="373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Image 5">
            <a:extLst>
              <a:ext uri="{FF2B5EF4-FFF2-40B4-BE49-F238E27FC236}">
                <a16:creationId xmlns:a16="http://schemas.microsoft.com/office/drawing/2014/main" id="{5B8B6F3C-C472-4987-A3FA-171C9D27E5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538" y="4040188"/>
            <a:ext cx="3759200" cy="281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01602E94-E799-4A8D-A0CC-25B34379CEF6}"/>
              </a:ext>
            </a:extLst>
          </p:cNvPr>
          <p:cNvSpPr txBox="1">
            <a:spLocks/>
          </p:cNvSpPr>
          <p:nvPr/>
        </p:nvSpPr>
        <p:spPr>
          <a:xfrm>
            <a:off x="-3332163" y="4900613"/>
            <a:ext cx="9720263" cy="15001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fr-FR" dirty="0"/>
              <a:t>LE DEMONTAGE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 1">
            <a:extLst>
              <a:ext uri="{FF2B5EF4-FFF2-40B4-BE49-F238E27FC236}">
                <a16:creationId xmlns:a16="http://schemas.microsoft.com/office/drawing/2014/main" id="{C222AD23-13CA-4747-A504-A5F66AC0D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95250"/>
            <a:ext cx="2743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Image 2">
            <a:extLst>
              <a:ext uri="{FF2B5EF4-FFF2-40B4-BE49-F238E27FC236}">
                <a16:creationId xmlns:a16="http://schemas.microsoft.com/office/drawing/2014/main" id="{35739CA9-6D34-452B-9A08-4B17C80E0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400" y="239024"/>
            <a:ext cx="2743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Image 4">
            <a:extLst>
              <a:ext uri="{FF2B5EF4-FFF2-40B4-BE49-F238E27FC236}">
                <a16:creationId xmlns:a16="http://schemas.microsoft.com/office/drawing/2014/main" id="{6BACE506-3640-4DD9-B922-263C559F6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705" y="239024"/>
            <a:ext cx="2743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Image 5">
            <a:extLst>
              <a:ext uri="{FF2B5EF4-FFF2-40B4-BE49-F238E27FC236}">
                <a16:creationId xmlns:a16="http://schemas.microsoft.com/office/drawing/2014/main" id="{EED005FA-868B-4A41-B8A9-5B3E967045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950" y="3886200"/>
            <a:ext cx="3921125" cy="294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Image 6">
            <a:extLst>
              <a:ext uri="{FF2B5EF4-FFF2-40B4-BE49-F238E27FC236}">
                <a16:creationId xmlns:a16="http://schemas.microsoft.com/office/drawing/2014/main" id="{03E9CD07-F55F-4EFF-8587-7411A8353D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738" y="3916363"/>
            <a:ext cx="3879850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 1">
            <a:extLst>
              <a:ext uri="{FF2B5EF4-FFF2-40B4-BE49-F238E27FC236}">
                <a16:creationId xmlns:a16="http://schemas.microsoft.com/office/drawing/2014/main" id="{5C6F01CD-7EA1-4FE6-A2B8-8D04AA2B3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109538"/>
            <a:ext cx="2686050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Image 2">
            <a:extLst>
              <a:ext uri="{FF2B5EF4-FFF2-40B4-BE49-F238E27FC236}">
                <a16:creationId xmlns:a16="http://schemas.microsoft.com/office/drawing/2014/main" id="{AA9C5AA0-9F22-4DE4-930D-7B09AF2B9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400" y="109538"/>
            <a:ext cx="2700338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Image 3">
            <a:extLst>
              <a:ext uri="{FF2B5EF4-FFF2-40B4-BE49-F238E27FC236}">
                <a16:creationId xmlns:a16="http://schemas.microsoft.com/office/drawing/2014/main" id="{84360287-B569-47AE-9BBF-FFAB33D8A8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725" y="77788"/>
            <a:ext cx="2708275" cy="361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Image 4">
            <a:extLst>
              <a:ext uri="{FF2B5EF4-FFF2-40B4-BE49-F238E27FC236}">
                <a16:creationId xmlns:a16="http://schemas.microsoft.com/office/drawing/2014/main" id="{204E65B6-F13F-4068-A4B4-C1B2D6FD53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75" y="109538"/>
            <a:ext cx="2686050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Image 5">
            <a:extLst>
              <a:ext uri="{FF2B5EF4-FFF2-40B4-BE49-F238E27FC236}">
                <a16:creationId xmlns:a16="http://schemas.microsoft.com/office/drawing/2014/main" id="{F8F3A3E0-699F-4B56-A395-C303619A9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3916363"/>
            <a:ext cx="3921125" cy="294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Image 7">
            <a:extLst>
              <a:ext uri="{FF2B5EF4-FFF2-40B4-BE49-F238E27FC236}">
                <a16:creationId xmlns:a16="http://schemas.microsoft.com/office/drawing/2014/main" id="{129F4797-C513-4FDA-9CDA-CD14955915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663" y="3808413"/>
            <a:ext cx="3921125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Image 1">
            <a:extLst>
              <a:ext uri="{FF2B5EF4-FFF2-40B4-BE49-F238E27FC236}">
                <a16:creationId xmlns:a16="http://schemas.microsoft.com/office/drawing/2014/main" id="{38CBC34D-16BA-49F0-AA8A-2DE14857A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109538"/>
            <a:ext cx="2876550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Image 2">
            <a:extLst>
              <a:ext uri="{FF2B5EF4-FFF2-40B4-BE49-F238E27FC236}">
                <a16:creationId xmlns:a16="http://schemas.microsoft.com/office/drawing/2014/main" id="{144FA199-E714-48AB-B766-2CD1A51940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950" y="3001963"/>
            <a:ext cx="2794000" cy="372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Image 3">
            <a:extLst>
              <a:ext uri="{FF2B5EF4-FFF2-40B4-BE49-F238E27FC236}">
                <a16:creationId xmlns:a16="http://schemas.microsoft.com/office/drawing/2014/main" id="{BD88E277-59D2-4CC0-871C-AB274BAF08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50" y="109538"/>
            <a:ext cx="2876550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Image 4">
            <a:extLst>
              <a:ext uri="{FF2B5EF4-FFF2-40B4-BE49-F238E27FC236}">
                <a16:creationId xmlns:a16="http://schemas.microsoft.com/office/drawing/2014/main" id="{8F2CE9EB-BCA5-4BB2-80DA-D284CA7AC7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038" y="3001963"/>
            <a:ext cx="2851150" cy="380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 1">
            <a:extLst>
              <a:ext uri="{FF2B5EF4-FFF2-40B4-BE49-F238E27FC236}">
                <a16:creationId xmlns:a16="http://schemas.microsoft.com/office/drawing/2014/main" id="{1CBD8BE7-9D11-4928-9844-C968D787B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65483E3-AB9D-45D5-8FE7-A5AA2B5E3DEC}"/>
              </a:ext>
            </a:extLst>
          </p:cNvPr>
          <p:cNvSpPr/>
          <p:nvPr/>
        </p:nvSpPr>
        <p:spPr>
          <a:xfrm>
            <a:off x="4107870" y="159657"/>
            <a:ext cx="362791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28/09/2019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 1">
            <a:extLst>
              <a:ext uri="{FF2B5EF4-FFF2-40B4-BE49-F238E27FC236}">
                <a16:creationId xmlns:a16="http://schemas.microsoft.com/office/drawing/2014/main" id="{B437E6C9-0783-4A15-82F4-3EF2F3A2B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150813"/>
            <a:ext cx="2590800" cy="34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Image 2">
            <a:extLst>
              <a:ext uri="{FF2B5EF4-FFF2-40B4-BE49-F238E27FC236}">
                <a16:creationId xmlns:a16="http://schemas.microsoft.com/office/drawing/2014/main" id="{38F28AD7-F874-420F-8D76-CF5671E56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150813"/>
            <a:ext cx="2589213" cy="34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Image 3">
            <a:extLst>
              <a:ext uri="{FF2B5EF4-FFF2-40B4-BE49-F238E27FC236}">
                <a16:creationId xmlns:a16="http://schemas.microsoft.com/office/drawing/2014/main" id="{A43B766E-50EB-4736-B91E-7347D9F13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75" y="3930650"/>
            <a:ext cx="3757613" cy="281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Image 4">
            <a:extLst>
              <a:ext uri="{FF2B5EF4-FFF2-40B4-BE49-F238E27FC236}">
                <a16:creationId xmlns:a16="http://schemas.microsoft.com/office/drawing/2014/main" id="{D0DE20F3-6AC3-43FA-AD98-3D26AC2D09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3930650"/>
            <a:ext cx="3902075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Image 5">
            <a:extLst>
              <a:ext uri="{FF2B5EF4-FFF2-40B4-BE49-F238E27FC236}">
                <a16:creationId xmlns:a16="http://schemas.microsoft.com/office/drawing/2014/main" id="{6F71AB7C-A156-4CFC-A931-D436CB931B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763" y="150813"/>
            <a:ext cx="2589212" cy="34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 1">
            <a:extLst>
              <a:ext uri="{FF2B5EF4-FFF2-40B4-BE49-F238E27FC236}">
                <a16:creationId xmlns:a16="http://schemas.microsoft.com/office/drawing/2014/main" id="{8C08FE37-77A9-482E-868A-D38200872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30175"/>
            <a:ext cx="231775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Image 2">
            <a:extLst>
              <a:ext uri="{FF2B5EF4-FFF2-40B4-BE49-F238E27FC236}">
                <a16:creationId xmlns:a16="http://schemas.microsoft.com/office/drawing/2014/main" id="{06949F56-6562-42BB-8E5D-C58CE23B7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388" y="152400"/>
            <a:ext cx="2319337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Image 3">
            <a:extLst>
              <a:ext uri="{FF2B5EF4-FFF2-40B4-BE49-F238E27FC236}">
                <a16:creationId xmlns:a16="http://schemas.microsoft.com/office/drawing/2014/main" id="{B8BA208B-8FE1-4BEE-A60D-A83E5C25C4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613" y="130175"/>
            <a:ext cx="2319337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Image 4">
            <a:extLst>
              <a:ext uri="{FF2B5EF4-FFF2-40B4-BE49-F238E27FC236}">
                <a16:creationId xmlns:a16="http://schemas.microsoft.com/office/drawing/2014/main" id="{F7E43927-52A6-4774-9551-C6427113B1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133350"/>
            <a:ext cx="4119563" cy="308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ZoneTexte 5">
            <a:extLst>
              <a:ext uri="{FF2B5EF4-FFF2-40B4-BE49-F238E27FC236}">
                <a16:creationId xmlns:a16="http://schemas.microsoft.com/office/drawing/2014/main" id="{2EE2A99A-F9B4-4BB9-BA4F-728984D6B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600" y="3243263"/>
            <a:ext cx="2994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LE MAITRE CYLINDRE DE FREIN</a:t>
            </a:r>
          </a:p>
        </p:txBody>
      </p:sp>
      <p:sp>
        <p:nvSpPr>
          <p:cNvPr id="16391" name="ZoneTexte 6">
            <a:extLst>
              <a:ext uri="{FF2B5EF4-FFF2-40B4-BE49-F238E27FC236}">
                <a16:creationId xmlns:a16="http://schemas.microsoft.com/office/drawing/2014/main" id="{CEB439E8-7519-493F-88CA-ABB6C57DF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1663" y="3243263"/>
            <a:ext cx="2259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LA POMPE A ESSENCE</a:t>
            </a:r>
          </a:p>
        </p:txBody>
      </p:sp>
      <p:pic>
        <p:nvPicPr>
          <p:cNvPr id="16392" name="Image 7">
            <a:extLst>
              <a:ext uri="{FF2B5EF4-FFF2-40B4-BE49-F238E27FC236}">
                <a16:creationId xmlns:a16="http://schemas.microsoft.com/office/drawing/2014/main" id="{E57BCF91-65B9-4C36-9C54-43B1DDFE2D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57613"/>
            <a:ext cx="2325688" cy="310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Image 8">
            <a:extLst>
              <a:ext uri="{FF2B5EF4-FFF2-40B4-BE49-F238E27FC236}">
                <a16:creationId xmlns:a16="http://schemas.microsoft.com/office/drawing/2014/main" id="{A1E782C7-8A88-4C7A-BA6E-0C64DA4673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913" y="3757613"/>
            <a:ext cx="2324100" cy="310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4" name="ZoneTexte 9">
            <a:extLst>
              <a:ext uri="{FF2B5EF4-FFF2-40B4-BE49-F238E27FC236}">
                <a16:creationId xmlns:a16="http://schemas.microsoft.com/office/drawing/2014/main" id="{0A9A1AF5-6E40-4ABB-8A79-53FA20C57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5838" y="4938713"/>
            <a:ext cx="1782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LE CARBURATEUR</a:t>
            </a:r>
          </a:p>
        </p:txBody>
      </p:sp>
      <p:sp>
        <p:nvSpPr>
          <p:cNvPr id="16395" name="ZoneTexte 10">
            <a:extLst>
              <a:ext uri="{FF2B5EF4-FFF2-40B4-BE49-F238E27FC236}">
                <a16:creationId xmlns:a16="http://schemas.microsoft.com/office/drawing/2014/main" id="{CCF4A391-8D2F-45D5-9D48-1976E5AAD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25" y="4800600"/>
            <a:ext cx="1228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LA BOITE </a:t>
            </a:r>
          </a:p>
          <a:p>
            <a:pPr eaLnBrk="1" hangingPunct="1"/>
            <a:r>
              <a:rPr lang="fr-FR" altLang="fr-FR"/>
              <a:t>A VITESSES</a:t>
            </a:r>
          </a:p>
        </p:txBody>
      </p:sp>
      <p:pic>
        <p:nvPicPr>
          <p:cNvPr id="16396" name="Image 11">
            <a:extLst>
              <a:ext uri="{FF2B5EF4-FFF2-40B4-BE49-F238E27FC236}">
                <a16:creationId xmlns:a16="http://schemas.microsoft.com/office/drawing/2014/main" id="{2B3C3F6D-57E4-4159-8D86-9AFE48F020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75" y="3757613"/>
            <a:ext cx="2324100" cy="310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Image 12">
            <a:extLst>
              <a:ext uri="{FF2B5EF4-FFF2-40B4-BE49-F238E27FC236}">
                <a16:creationId xmlns:a16="http://schemas.microsoft.com/office/drawing/2014/main" id="{C743DAFA-092F-46BA-95FB-3DC5B1380D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413" y="3681413"/>
            <a:ext cx="2382837" cy="317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Image 1">
            <a:extLst>
              <a:ext uri="{FF2B5EF4-FFF2-40B4-BE49-F238E27FC236}">
                <a16:creationId xmlns:a16="http://schemas.microsoft.com/office/drawing/2014/main" id="{DE965D34-479E-455E-9E80-1C3E4EB33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070975" cy="680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9A8AD1-5DBA-4866-9FD8-6DAC4A73227F}"/>
              </a:ext>
            </a:extLst>
          </p:cNvPr>
          <p:cNvSpPr/>
          <p:nvPr/>
        </p:nvSpPr>
        <p:spPr>
          <a:xfrm>
            <a:off x="4107868" y="159657"/>
            <a:ext cx="36279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02/10/2019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 1">
            <a:extLst>
              <a:ext uri="{FF2B5EF4-FFF2-40B4-BE49-F238E27FC236}">
                <a16:creationId xmlns:a16="http://schemas.microsoft.com/office/drawing/2014/main" id="{ED250BCD-6FA1-4D72-BDF7-F45EC78B3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C2B0C09A-BFA2-4FE8-8486-AEE9974F266E}"/>
              </a:ext>
            </a:extLst>
          </p:cNvPr>
          <p:cNvSpPr txBox="1">
            <a:spLocks/>
          </p:cNvSpPr>
          <p:nvPr/>
        </p:nvSpPr>
        <p:spPr>
          <a:xfrm>
            <a:off x="4505325" y="692150"/>
            <a:ext cx="9720263" cy="11223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fr-FR" dirty="0"/>
              <a:t>LE MOTEUR</a:t>
            </a:r>
          </a:p>
        </p:txBody>
      </p:sp>
      <p:sp>
        <p:nvSpPr>
          <p:cNvPr id="18436" name="ZoneTexte 3">
            <a:extLst>
              <a:ext uri="{FF2B5EF4-FFF2-40B4-BE49-F238E27FC236}">
                <a16:creationId xmlns:a16="http://schemas.microsoft.com/office/drawing/2014/main" id="{C796D175-E511-4E14-9DF3-A2A4DA1C0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3938" y="1552575"/>
            <a:ext cx="14430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DEMONTAGE</a:t>
            </a:r>
          </a:p>
          <a:p>
            <a:pPr eaLnBrk="1" hangingPunct="1"/>
            <a:r>
              <a:rPr lang="fr-FR" altLang="fr-FR"/>
              <a:t>NETTOYAGE</a:t>
            </a:r>
          </a:p>
          <a:p>
            <a:pPr eaLnBrk="1" hangingPunct="1"/>
            <a:r>
              <a:rPr lang="fr-FR" altLang="fr-FR"/>
              <a:t>REVISION</a:t>
            </a:r>
          </a:p>
          <a:p>
            <a:pPr eaLnBrk="1" hangingPunct="1"/>
            <a:r>
              <a:rPr lang="fr-FR" altLang="fr-FR"/>
              <a:t>REMONTAGE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Image 1">
            <a:extLst>
              <a:ext uri="{FF2B5EF4-FFF2-40B4-BE49-F238E27FC236}">
                <a16:creationId xmlns:a16="http://schemas.microsoft.com/office/drawing/2014/main" id="{6D03BD3A-3B1B-4EFE-A837-4A1317A2E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01600"/>
            <a:ext cx="2644775" cy="352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Image 2">
            <a:extLst>
              <a:ext uri="{FF2B5EF4-FFF2-40B4-BE49-F238E27FC236}">
                <a16:creationId xmlns:a16="http://schemas.microsoft.com/office/drawing/2014/main" id="{E3D25CD8-3F45-48DE-A0C3-4FCAB5004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950" y="101600"/>
            <a:ext cx="2643188" cy="352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Image 3">
            <a:extLst>
              <a:ext uri="{FF2B5EF4-FFF2-40B4-BE49-F238E27FC236}">
                <a16:creationId xmlns:a16="http://schemas.microsoft.com/office/drawing/2014/main" id="{0764F883-25CD-4F57-871C-725C6FE863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738" y="101600"/>
            <a:ext cx="2643187" cy="352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Image 4">
            <a:extLst>
              <a:ext uri="{FF2B5EF4-FFF2-40B4-BE49-F238E27FC236}">
                <a16:creationId xmlns:a16="http://schemas.microsoft.com/office/drawing/2014/main" id="{968C0E64-BBD6-4564-9A14-86EF934BD3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938" y="104775"/>
            <a:ext cx="2641600" cy="352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Image 5">
            <a:extLst>
              <a:ext uri="{FF2B5EF4-FFF2-40B4-BE49-F238E27FC236}">
                <a16:creationId xmlns:a16="http://schemas.microsoft.com/office/drawing/2014/main" id="{C0CD31D2-8593-4D65-B7F5-77F1031548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438" y="3756025"/>
            <a:ext cx="4137025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Image 6">
            <a:extLst>
              <a:ext uri="{FF2B5EF4-FFF2-40B4-BE49-F238E27FC236}">
                <a16:creationId xmlns:a16="http://schemas.microsoft.com/office/drawing/2014/main" id="{1FFE8BE8-2445-4B11-B27C-6C35ED5319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789363"/>
            <a:ext cx="4089400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 1">
            <a:extLst>
              <a:ext uri="{FF2B5EF4-FFF2-40B4-BE49-F238E27FC236}">
                <a16:creationId xmlns:a16="http://schemas.microsoft.com/office/drawing/2014/main" id="{29874E30-9AB8-41F8-8CD1-CD030C839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" y="0"/>
            <a:ext cx="2830512" cy="377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Image 2">
            <a:extLst>
              <a:ext uri="{FF2B5EF4-FFF2-40B4-BE49-F238E27FC236}">
                <a16:creationId xmlns:a16="http://schemas.microsoft.com/office/drawing/2014/main" id="{7D4B807A-123B-4FA9-A2C7-567F8FF4C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88" y="0"/>
            <a:ext cx="2830512" cy="377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Image 3">
            <a:extLst>
              <a:ext uri="{FF2B5EF4-FFF2-40B4-BE49-F238E27FC236}">
                <a16:creationId xmlns:a16="http://schemas.microsoft.com/office/drawing/2014/main" id="{F058D3C3-4D6C-4770-80F7-4BDE81BA10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12700"/>
            <a:ext cx="2822575" cy="376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Image 4">
            <a:extLst>
              <a:ext uri="{FF2B5EF4-FFF2-40B4-BE49-F238E27FC236}">
                <a16:creationId xmlns:a16="http://schemas.microsoft.com/office/drawing/2014/main" id="{B45940C1-4E6A-4C3D-B1F1-83F12FCE0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3800475"/>
            <a:ext cx="4019550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Image 5">
            <a:extLst>
              <a:ext uri="{FF2B5EF4-FFF2-40B4-BE49-F238E27FC236}">
                <a16:creationId xmlns:a16="http://schemas.microsoft.com/office/drawing/2014/main" id="{0F5C581B-A024-4510-9BCF-2DE1FAFE19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550" y="-22225"/>
            <a:ext cx="2838450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Image 6">
            <a:extLst>
              <a:ext uri="{FF2B5EF4-FFF2-40B4-BE49-F238E27FC236}">
                <a16:creationId xmlns:a16="http://schemas.microsoft.com/office/drawing/2014/main" id="{DE49945B-2603-4853-BA9C-15FE0F4D9E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25" y="3836988"/>
            <a:ext cx="4029075" cy="302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E221CC-9B46-4835-BACC-5F4A81686742}"/>
              </a:ext>
            </a:extLst>
          </p:cNvPr>
          <p:cNvSpPr/>
          <p:nvPr/>
        </p:nvSpPr>
        <p:spPr>
          <a:xfrm>
            <a:off x="4295951" y="4586514"/>
            <a:ext cx="36279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06/10/2019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 1">
            <a:extLst>
              <a:ext uri="{FF2B5EF4-FFF2-40B4-BE49-F238E27FC236}">
                <a16:creationId xmlns:a16="http://schemas.microsoft.com/office/drawing/2014/main" id="{F6AAF83D-F2F5-49AE-94FE-7DFBB9E37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97175" cy="373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Image 2">
            <a:extLst>
              <a:ext uri="{FF2B5EF4-FFF2-40B4-BE49-F238E27FC236}">
                <a16:creationId xmlns:a16="http://schemas.microsoft.com/office/drawing/2014/main" id="{4B9384A5-F2DD-4089-B26B-760805F6F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0"/>
            <a:ext cx="2798762" cy="373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Image 3">
            <a:extLst>
              <a:ext uri="{FF2B5EF4-FFF2-40B4-BE49-F238E27FC236}">
                <a16:creationId xmlns:a16="http://schemas.microsoft.com/office/drawing/2014/main" id="{4F207870-8044-415F-AD07-D76A63842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63" y="0"/>
            <a:ext cx="2797175" cy="373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Image 4">
            <a:extLst>
              <a:ext uri="{FF2B5EF4-FFF2-40B4-BE49-F238E27FC236}">
                <a16:creationId xmlns:a16="http://schemas.microsoft.com/office/drawing/2014/main" id="{9E04BB3F-72E0-41C0-B51E-925130FA61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300" y="0"/>
            <a:ext cx="2798763" cy="373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Image 5">
            <a:extLst>
              <a:ext uri="{FF2B5EF4-FFF2-40B4-BE49-F238E27FC236}">
                <a16:creationId xmlns:a16="http://schemas.microsoft.com/office/drawing/2014/main" id="{441F06C4-6C9F-48FB-9FB1-A1CA587C41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3868738"/>
            <a:ext cx="3967162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Image 6">
            <a:extLst>
              <a:ext uri="{FF2B5EF4-FFF2-40B4-BE49-F238E27FC236}">
                <a16:creationId xmlns:a16="http://schemas.microsoft.com/office/drawing/2014/main" id="{B311FEA7-D997-4182-AB4F-EAC977715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3868738"/>
            <a:ext cx="3986213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Image 7">
            <a:extLst>
              <a:ext uri="{FF2B5EF4-FFF2-40B4-BE49-F238E27FC236}">
                <a16:creationId xmlns:a16="http://schemas.microsoft.com/office/drawing/2014/main" id="{8C71D702-A85D-41C3-8E86-8CABE9EB33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088" y="3868738"/>
            <a:ext cx="3871912" cy="290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Image 2">
            <a:extLst>
              <a:ext uri="{FF2B5EF4-FFF2-40B4-BE49-F238E27FC236}">
                <a16:creationId xmlns:a16="http://schemas.microsoft.com/office/drawing/2014/main" id="{5FDF87FB-CCF2-4EBE-A3BA-17D2D821A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2543175"/>
            <a:ext cx="2960688" cy="394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Image 3">
            <a:extLst>
              <a:ext uri="{FF2B5EF4-FFF2-40B4-BE49-F238E27FC236}">
                <a16:creationId xmlns:a16="http://schemas.microsoft.com/office/drawing/2014/main" id="{6D9F7303-975F-4722-B75E-E6A54F2FF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2288" y="0"/>
            <a:ext cx="2503487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C85D186-2AFC-4313-9D84-28A91DA4FF6B}"/>
              </a:ext>
            </a:extLst>
          </p:cNvPr>
          <p:cNvSpPr/>
          <p:nvPr/>
        </p:nvSpPr>
        <p:spPr>
          <a:xfrm>
            <a:off x="-359423" y="696686"/>
            <a:ext cx="367211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25/10/2019</a:t>
            </a:r>
          </a:p>
        </p:txBody>
      </p:sp>
      <p:sp>
        <p:nvSpPr>
          <p:cNvPr id="25605" name="ZoneTexte 5">
            <a:extLst>
              <a:ext uri="{FF2B5EF4-FFF2-40B4-BE49-F238E27FC236}">
                <a16:creationId xmlns:a16="http://schemas.microsoft.com/office/drawing/2014/main" id="{AA7263BA-87B8-45D5-B8DD-49546904D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763" y="1789113"/>
            <a:ext cx="2435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DECAPAGE DU CHASSIS</a:t>
            </a:r>
          </a:p>
        </p:txBody>
      </p:sp>
      <p:pic>
        <p:nvPicPr>
          <p:cNvPr id="25606" name="Image 6">
            <a:extLst>
              <a:ext uri="{FF2B5EF4-FFF2-40B4-BE49-F238E27FC236}">
                <a16:creationId xmlns:a16="http://schemas.microsoft.com/office/drawing/2014/main" id="{C8B3C09F-0823-4528-B353-0295965219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Image 7">
            <a:extLst>
              <a:ext uri="{FF2B5EF4-FFF2-40B4-BE49-F238E27FC236}">
                <a16:creationId xmlns:a16="http://schemas.microsoft.com/office/drawing/2014/main" id="{0E9A9227-2A1C-41CF-9CD8-08AABFD3D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2288" y="3519488"/>
            <a:ext cx="2503487" cy="3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Image 1">
            <a:extLst>
              <a:ext uri="{FF2B5EF4-FFF2-40B4-BE49-F238E27FC236}">
                <a16:creationId xmlns:a16="http://schemas.microsoft.com/office/drawing/2014/main" id="{A815F5CA-80A0-4BF9-87DF-8A29B583C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0"/>
            <a:ext cx="2671762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Image 2">
            <a:extLst>
              <a:ext uri="{FF2B5EF4-FFF2-40B4-BE49-F238E27FC236}">
                <a16:creationId xmlns:a16="http://schemas.microsoft.com/office/drawing/2014/main" id="{934CAC36-95E7-455C-AB89-9DDF5C9C3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50" y="0"/>
            <a:ext cx="2671763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Image 3">
            <a:extLst>
              <a:ext uri="{FF2B5EF4-FFF2-40B4-BE49-F238E27FC236}">
                <a16:creationId xmlns:a16="http://schemas.microsoft.com/office/drawing/2014/main" id="{A278E096-8D2E-4FD9-B127-5E07BBE13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660775"/>
            <a:ext cx="2292350" cy="305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Image 4">
            <a:extLst>
              <a:ext uri="{FF2B5EF4-FFF2-40B4-BE49-F238E27FC236}">
                <a16:creationId xmlns:a16="http://schemas.microsoft.com/office/drawing/2014/main" id="{CDAA3A58-E0C8-4E07-83F5-228B91AFD6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13" y="0"/>
            <a:ext cx="2689225" cy="35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Image 5">
            <a:extLst>
              <a:ext uri="{FF2B5EF4-FFF2-40B4-BE49-F238E27FC236}">
                <a16:creationId xmlns:a16="http://schemas.microsoft.com/office/drawing/2014/main" id="{178EC2C7-BC79-41E4-97CA-84A174C237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3614738"/>
            <a:ext cx="4133850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Image 6">
            <a:extLst>
              <a:ext uri="{FF2B5EF4-FFF2-40B4-BE49-F238E27FC236}">
                <a16:creationId xmlns:a16="http://schemas.microsoft.com/office/drawing/2014/main" id="{A58F83F0-1462-4AFA-92E2-8E2DECA25A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938" y="727075"/>
            <a:ext cx="3675062" cy="490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622826-6DCF-4082-9953-E1A112A52B27}"/>
              </a:ext>
            </a:extLst>
          </p:cNvPr>
          <p:cNvSpPr/>
          <p:nvPr/>
        </p:nvSpPr>
        <p:spPr>
          <a:xfrm>
            <a:off x="8647135" y="5627124"/>
            <a:ext cx="367211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29/10/2019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 1">
            <a:extLst>
              <a:ext uri="{FF2B5EF4-FFF2-40B4-BE49-F238E27FC236}">
                <a16:creationId xmlns:a16="http://schemas.microsoft.com/office/drawing/2014/main" id="{4F82411D-6311-4417-A8B4-00C4499B5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Image 2">
            <a:extLst>
              <a:ext uri="{FF2B5EF4-FFF2-40B4-BE49-F238E27FC236}">
                <a16:creationId xmlns:a16="http://schemas.microsoft.com/office/drawing/2014/main" id="{5D4D4F5D-0F4D-49BC-A168-A233CDB8E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1839913"/>
            <a:ext cx="6691312" cy="501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A83335-37DC-4F6F-9ECF-9BD76BF65721}"/>
              </a:ext>
            </a:extLst>
          </p:cNvPr>
          <p:cNvSpPr/>
          <p:nvPr/>
        </p:nvSpPr>
        <p:spPr>
          <a:xfrm>
            <a:off x="7032498" y="0"/>
            <a:ext cx="36279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01/11/2019</a:t>
            </a:r>
          </a:p>
        </p:txBody>
      </p:sp>
      <p:sp>
        <p:nvSpPr>
          <p:cNvPr id="28677" name="ZoneTexte 4">
            <a:extLst>
              <a:ext uri="{FF2B5EF4-FFF2-40B4-BE49-F238E27FC236}">
                <a16:creationId xmlns:a16="http://schemas.microsoft.com/office/drawing/2014/main" id="{A7EA5983-A4D9-4BA4-BFD0-BEE326B34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1196975"/>
            <a:ext cx="3519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ECHANGE STANDART DE LA CAISSE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age 1">
            <a:extLst>
              <a:ext uri="{FF2B5EF4-FFF2-40B4-BE49-F238E27FC236}">
                <a16:creationId xmlns:a16="http://schemas.microsoft.com/office/drawing/2014/main" id="{27C0C87C-8F86-4963-98E2-932949D68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33688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Image 2">
            <a:extLst>
              <a:ext uri="{FF2B5EF4-FFF2-40B4-BE49-F238E27FC236}">
                <a16:creationId xmlns:a16="http://schemas.microsoft.com/office/drawing/2014/main" id="{56C1A515-061A-4196-9628-E6EB3D110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463" y="0"/>
            <a:ext cx="2833687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Image 3">
            <a:extLst>
              <a:ext uri="{FF2B5EF4-FFF2-40B4-BE49-F238E27FC236}">
                <a16:creationId xmlns:a16="http://schemas.microsoft.com/office/drawing/2014/main" id="{22B79E97-539C-4BFA-8C7A-93BC51EBD0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08425"/>
            <a:ext cx="3933825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Image 4">
            <a:extLst>
              <a:ext uri="{FF2B5EF4-FFF2-40B4-BE49-F238E27FC236}">
                <a16:creationId xmlns:a16="http://schemas.microsoft.com/office/drawing/2014/main" id="{7057D7B9-D1C9-479C-9741-156095D877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5" y="0"/>
            <a:ext cx="2832100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Image 5">
            <a:extLst>
              <a:ext uri="{FF2B5EF4-FFF2-40B4-BE49-F238E27FC236}">
                <a16:creationId xmlns:a16="http://schemas.microsoft.com/office/drawing/2014/main" id="{50FFCB57-0DEA-4A44-B260-9624224EC7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313" y="0"/>
            <a:ext cx="2833687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C7A425A-D26A-4150-9F32-62905E0AD6D6}"/>
              </a:ext>
            </a:extLst>
          </p:cNvPr>
          <p:cNvSpPr/>
          <p:nvPr/>
        </p:nvSpPr>
        <p:spPr>
          <a:xfrm>
            <a:off x="6685843" y="4118497"/>
            <a:ext cx="36279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01/11/2019</a:t>
            </a:r>
          </a:p>
        </p:txBody>
      </p:sp>
      <p:sp>
        <p:nvSpPr>
          <p:cNvPr id="29704" name="ZoneTexte 7">
            <a:extLst>
              <a:ext uri="{FF2B5EF4-FFF2-40B4-BE49-F238E27FC236}">
                <a16:creationId xmlns:a16="http://schemas.microsoft.com/office/drawing/2014/main" id="{5AFB656A-B6F7-4BAC-86D5-F719E5495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375" y="5383213"/>
            <a:ext cx="3124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CONTRÔLE BOITE A VITESSES</a:t>
            </a:r>
          </a:p>
          <a:p>
            <a:pPr eaLnBrk="1" hangingPunct="1"/>
            <a:r>
              <a:rPr lang="fr-FR" altLang="fr-FR"/>
              <a:t>ET REMPLACEMENT DES JOINTS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Image 1">
            <a:extLst>
              <a:ext uri="{FF2B5EF4-FFF2-40B4-BE49-F238E27FC236}">
                <a16:creationId xmlns:a16="http://schemas.microsoft.com/office/drawing/2014/main" id="{4FAD6E4E-3FA6-4C96-9577-E20293C66F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54313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Image 2">
            <a:extLst>
              <a:ext uri="{FF2B5EF4-FFF2-40B4-BE49-F238E27FC236}">
                <a16:creationId xmlns:a16="http://schemas.microsoft.com/office/drawing/2014/main" id="{316E0052-CEA4-43D5-B3CE-8022026A6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563" y="0"/>
            <a:ext cx="2754312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Image 3">
            <a:extLst>
              <a:ext uri="{FF2B5EF4-FFF2-40B4-BE49-F238E27FC236}">
                <a16:creationId xmlns:a16="http://schemas.microsoft.com/office/drawing/2014/main" id="{85A19305-C1C4-4AB6-ACC7-66D33B6C7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0"/>
            <a:ext cx="2754312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Image 4">
            <a:extLst>
              <a:ext uri="{FF2B5EF4-FFF2-40B4-BE49-F238E27FC236}">
                <a16:creationId xmlns:a16="http://schemas.microsoft.com/office/drawing/2014/main" id="{359575CA-1904-4CC5-A7BD-8787B56BA6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625" y="0"/>
            <a:ext cx="2757488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Image 5">
            <a:extLst>
              <a:ext uri="{FF2B5EF4-FFF2-40B4-BE49-F238E27FC236}">
                <a16:creationId xmlns:a16="http://schemas.microsoft.com/office/drawing/2014/main" id="{EE66AD2C-0F30-4D85-AC1E-D06B36B80C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7788"/>
            <a:ext cx="3960813" cy="297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Image 6">
            <a:extLst>
              <a:ext uri="{FF2B5EF4-FFF2-40B4-BE49-F238E27FC236}">
                <a16:creationId xmlns:a16="http://schemas.microsoft.com/office/drawing/2014/main" id="{671999F6-8DF8-42CE-B71B-44799F9EA8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113" y="3751263"/>
            <a:ext cx="4179887" cy="313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ZoneTexte 7">
            <a:extLst>
              <a:ext uri="{FF2B5EF4-FFF2-40B4-BE49-F238E27FC236}">
                <a16:creationId xmlns:a16="http://schemas.microsoft.com/office/drawing/2014/main" id="{BAC20CF7-9956-40B7-BA57-C3BD69B3F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1950" y="4605338"/>
            <a:ext cx="36703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DEMONTAGE DES 2 CULASSES</a:t>
            </a:r>
          </a:p>
          <a:p>
            <a:pPr eaLnBrk="1" hangingPunct="1"/>
            <a:r>
              <a:rPr lang="fr-FR" altLang="fr-FR"/>
              <a:t>NETTOYAGE</a:t>
            </a:r>
          </a:p>
          <a:p>
            <a:pPr eaLnBrk="1" hangingPunct="1"/>
            <a:r>
              <a:rPr lang="fr-FR" altLang="fr-FR"/>
              <a:t>REMPLACEMENT DE LA SEGMENTATION</a:t>
            </a:r>
          </a:p>
          <a:p>
            <a:pPr eaLnBrk="1" hangingPunct="1"/>
            <a:r>
              <a:rPr lang="fr-FR" altLang="fr-FR"/>
              <a:t>REMPLACEMENT DES JOINTS:</a:t>
            </a:r>
          </a:p>
          <a:p>
            <a:pPr eaLnBrk="1" hangingPunct="1"/>
            <a:r>
              <a:rPr lang="fr-FR" altLang="fr-FR"/>
              <a:t>CULBUTEURS, RENIFLARD, RADIATEUR,…</a:t>
            </a:r>
          </a:p>
          <a:p>
            <a:pPr eaLnBrk="1" hangingPunct="1"/>
            <a:endParaRPr lang="fr-FR" alt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38EA45-D461-4000-BEA3-590E54FF8884}"/>
              </a:ext>
            </a:extLst>
          </p:cNvPr>
          <p:cNvSpPr/>
          <p:nvPr/>
        </p:nvSpPr>
        <p:spPr>
          <a:xfrm>
            <a:off x="4011069" y="3735266"/>
            <a:ext cx="394851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09/11/2019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Image 2">
            <a:extLst>
              <a:ext uri="{FF2B5EF4-FFF2-40B4-BE49-F238E27FC236}">
                <a16:creationId xmlns:a16="http://schemas.microsoft.com/office/drawing/2014/main" id="{F5A7D119-6CE8-4A5A-9171-AA4A64F9A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38463" cy="391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Image 3">
            <a:extLst>
              <a:ext uri="{FF2B5EF4-FFF2-40B4-BE49-F238E27FC236}">
                <a16:creationId xmlns:a16="http://schemas.microsoft.com/office/drawing/2014/main" id="{27B1E591-17C4-4CF1-8F30-9267844B6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988" y="0"/>
            <a:ext cx="2962275" cy="395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Image 4">
            <a:extLst>
              <a:ext uri="{FF2B5EF4-FFF2-40B4-BE49-F238E27FC236}">
                <a16:creationId xmlns:a16="http://schemas.microsoft.com/office/drawing/2014/main" id="{9668E40E-CE6E-4D7F-B58B-07213A53B7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100" y="-28575"/>
            <a:ext cx="2986088" cy="397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Image 5">
            <a:extLst>
              <a:ext uri="{FF2B5EF4-FFF2-40B4-BE49-F238E27FC236}">
                <a16:creationId xmlns:a16="http://schemas.microsoft.com/office/drawing/2014/main" id="{C553ECD1-3FAE-4AE8-95DA-FD62D5E1FE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338" y="4038600"/>
            <a:ext cx="3759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ZoneTexte 6">
            <a:extLst>
              <a:ext uri="{FF2B5EF4-FFF2-40B4-BE49-F238E27FC236}">
                <a16:creationId xmlns:a16="http://schemas.microsoft.com/office/drawing/2014/main" id="{F1FF0703-5373-418C-8408-4E73B07E8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0025" y="4038600"/>
            <a:ext cx="2509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RODAGE DES SOUPAPES</a:t>
            </a:r>
          </a:p>
        </p:txBody>
      </p:sp>
      <p:sp>
        <p:nvSpPr>
          <p:cNvPr id="31751" name="ZoneTexte 9">
            <a:extLst>
              <a:ext uri="{FF2B5EF4-FFF2-40B4-BE49-F238E27FC236}">
                <a16:creationId xmlns:a16="http://schemas.microsoft.com/office/drawing/2014/main" id="{B9ED48BC-0D2A-456A-B6B3-603B3D7F7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7775" y="4930775"/>
            <a:ext cx="3908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REVISION COMPLETE DU CARBURATEUR</a:t>
            </a:r>
          </a:p>
        </p:txBody>
      </p:sp>
      <p:sp>
        <p:nvSpPr>
          <p:cNvPr id="31752" name="ZoneTexte 10">
            <a:extLst>
              <a:ext uri="{FF2B5EF4-FFF2-40B4-BE49-F238E27FC236}">
                <a16:creationId xmlns:a16="http://schemas.microsoft.com/office/drawing/2014/main" id="{E805F18C-5155-420B-823F-48D859523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800" y="5448300"/>
            <a:ext cx="15954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NETTOYAGE</a:t>
            </a:r>
          </a:p>
          <a:p>
            <a:pPr eaLnBrk="1" hangingPunct="1"/>
            <a:r>
              <a:rPr lang="fr-FR" altLang="fr-FR"/>
              <a:t>JOINTS</a:t>
            </a:r>
          </a:p>
          <a:p>
            <a:pPr eaLnBrk="1" hangingPunct="1"/>
            <a:r>
              <a:rPr lang="fr-FR" altLang="fr-FR"/>
              <a:t>LUBRIFICATION</a:t>
            </a:r>
          </a:p>
          <a:p>
            <a:pPr eaLnBrk="1" hangingPunct="1"/>
            <a:r>
              <a:rPr lang="fr-FR" altLang="fr-FR"/>
              <a:t>REMONTAGE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Image 1">
            <a:extLst>
              <a:ext uri="{FF2B5EF4-FFF2-40B4-BE49-F238E27FC236}">
                <a16:creationId xmlns:a16="http://schemas.microsoft.com/office/drawing/2014/main" id="{085471D3-9F6C-4A0D-AD04-B2262A7D3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4957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Image 2">
            <a:extLst>
              <a:ext uri="{FF2B5EF4-FFF2-40B4-BE49-F238E27FC236}">
                <a16:creationId xmlns:a16="http://schemas.microsoft.com/office/drawing/2014/main" id="{E77DB19D-741B-41EC-A546-68ADF0794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325" y="0"/>
            <a:ext cx="294957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Image 3">
            <a:extLst>
              <a:ext uri="{FF2B5EF4-FFF2-40B4-BE49-F238E27FC236}">
                <a16:creationId xmlns:a16="http://schemas.microsoft.com/office/drawing/2014/main" id="{499F7243-CD06-4722-B893-38472BBA22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4137025"/>
            <a:ext cx="3627438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Image 4">
            <a:extLst>
              <a:ext uri="{FF2B5EF4-FFF2-40B4-BE49-F238E27FC236}">
                <a16:creationId xmlns:a16="http://schemas.microsoft.com/office/drawing/2014/main" id="{9E99D165-B70D-42FF-9AD3-7F58AA84BA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650" y="0"/>
            <a:ext cx="2951163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Image 5">
            <a:extLst>
              <a:ext uri="{FF2B5EF4-FFF2-40B4-BE49-F238E27FC236}">
                <a16:creationId xmlns:a16="http://schemas.microsoft.com/office/drawing/2014/main" id="{BAA00D0D-9F49-4B3B-B901-C55D905D6E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588" y="0"/>
            <a:ext cx="294957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Image 6">
            <a:extLst>
              <a:ext uri="{FF2B5EF4-FFF2-40B4-BE49-F238E27FC236}">
                <a16:creationId xmlns:a16="http://schemas.microsoft.com/office/drawing/2014/main" id="{A5540FFC-C790-4A0B-A43A-91625603C2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4137025"/>
            <a:ext cx="3627438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ZoneTexte 7">
            <a:extLst>
              <a:ext uri="{FF2B5EF4-FFF2-40B4-BE49-F238E27FC236}">
                <a16:creationId xmlns:a16="http://schemas.microsoft.com/office/drawing/2014/main" id="{282581D2-9CEB-4EA5-BE4B-46019C0B7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4568825"/>
            <a:ext cx="3640137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BOUGIES NEUVES</a:t>
            </a:r>
          </a:p>
          <a:p>
            <a:pPr eaLnBrk="1" hangingPunct="1"/>
            <a:r>
              <a:rPr lang="fr-FR" altLang="fr-FR"/>
              <a:t>FILTRE HUILE</a:t>
            </a:r>
          </a:p>
          <a:p>
            <a:pPr eaLnBrk="1" hangingPunct="1"/>
            <a:r>
              <a:rPr lang="fr-FR" altLang="fr-FR"/>
              <a:t>ALLUMAGE ELECTRONIQUE</a:t>
            </a:r>
          </a:p>
          <a:p>
            <a:pPr eaLnBrk="1" hangingPunct="1"/>
            <a:r>
              <a:rPr lang="fr-FR" altLang="fr-FR"/>
              <a:t>TURBINE NEUVE</a:t>
            </a:r>
          </a:p>
          <a:p>
            <a:pPr eaLnBrk="1" hangingPunct="1"/>
            <a:r>
              <a:rPr lang="fr-FR" altLang="fr-FR"/>
              <a:t>SUPPORTS MOTEURS ET BOITE</a:t>
            </a:r>
          </a:p>
          <a:p>
            <a:pPr eaLnBrk="1" hangingPunct="1"/>
            <a:r>
              <a:rPr lang="fr-FR" altLang="fr-FR"/>
              <a:t>POMPE A ESSENCE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Image 1">
            <a:extLst>
              <a:ext uri="{FF2B5EF4-FFF2-40B4-BE49-F238E27FC236}">
                <a16:creationId xmlns:a16="http://schemas.microsoft.com/office/drawing/2014/main" id="{1FF4B93A-7021-4687-8658-6CD1897E6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38463" cy="391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Image 2">
            <a:extLst>
              <a:ext uri="{FF2B5EF4-FFF2-40B4-BE49-F238E27FC236}">
                <a16:creationId xmlns:a16="http://schemas.microsoft.com/office/drawing/2014/main" id="{87B26473-98D0-434B-864C-71FFB4E73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0"/>
            <a:ext cx="2957513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Image 3">
            <a:extLst>
              <a:ext uri="{FF2B5EF4-FFF2-40B4-BE49-F238E27FC236}">
                <a16:creationId xmlns:a16="http://schemas.microsoft.com/office/drawing/2014/main" id="{E86374A3-2FEF-4064-A9AF-C3F80372B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13" y="0"/>
            <a:ext cx="2938462" cy="391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Image 4">
            <a:extLst>
              <a:ext uri="{FF2B5EF4-FFF2-40B4-BE49-F238E27FC236}">
                <a16:creationId xmlns:a16="http://schemas.microsoft.com/office/drawing/2014/main" id="{CED5EFCE-91FB-4AD8-AB3A-B58097F62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538" y="0"/>
            <a:ext cx="2938462" cy="391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Image 5">
            <a:extLst>
              <a:ext uri="{FF2B5EF4-FFF2-40B4-BE49-F238E27FC236}">
                <a16:creationId xmlns:a16="http://schemas.microsoft.com/office/drawing/2014/main" id="{1E207FE9-A718-45DA-B444-303CC23823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3943350"/>
            <a:ext cx="3706813" cy="2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Image 6">
            <a:extLst>
              <a:ext uri="{FF2B5EF4-FFF2-40B4-BE49-F238E27FC236}">
                <a16:creationId xmlns:a16="http://schemas.microsoft.com/office/drawing/2014/main" id="{4F38860A-2012-4D74-83F5-110168F3EE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4078288"/>
            <a:ext cx="3705225" cy="277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248E149-287A-47E7-8B68-099B40C50C51}"/>
              </a:ext>
            </a:extLst>
          </p:cNvPr>
          <p:cNvSpPr/>
          <p:nvPr/>
        </p:nvSpPr>
        <p:spPr>
          <a:xfrm>
            <a:off x="4296554" y="4102699"/>
            <a:ext cx="36279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17/11/2019</a:t>
            </a:r>
          </a:p>
        </p:txBody>
      </p:sp>
      <p:sp>
        <p:nvSpPr>
          <p:cNvPr id="33801" name="ZoneTexte 8">
            <a:extLst>
              <a:ext uri="{FF2B5EF4-FFF2-40B4-BE49-F238E27FC236}">
                <a16:creationId xmlns:a16="http://schemas.microsoft.com/office/drawing/2014/main" id="{EC5A07C0-1C26-4BDB-9FD6-7ED6900E1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4963" y="5283200"/>
            <a:ext cx="37798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MOTEUR ET BOITE A VITESSES REVISES</a:t>
            </a:r>
          </a:p>
          <a:p>
            <a:pPr eaLnBrk="1" hangingPunct="1"/>
            <a:r>
              <a:rPr lang="fr-FR" altLang="fr-FR"/>
              <a:t>EMBRAYAGE NEUF</a:t>
            </a:r>
          </a:p>
          <a:p>
            <a:pPr eaLnBrk="1" hangingPunct="1"/>
            <a:r>
              <a:rPr lang="fr-FR" altLang="fr-FR"/>
              <a:t>CARDANS REVISES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 1">
            <a:extLst>
              <a:ext uri="{FF2B5EF4-FFF2-40B4-BE49-F238E27FC236}">
                <a16:creationId xmlns:a16="http://schemas.microsoft.com/office/drawing/2014/main" id="{7EDC3384-C00C-4B2B-9921-C71D8AF98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73350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Image 2">
            <a:extLst>
              <a:ext uri="{FF2B5EF4-FFF2-40B4-BE49-F238E27FC236}">
                <a16:creationId xmlns:a16="http://schemas.microsoft.com/office/drawing/2014/main" id="{3D569159-FE9C-48FE-A745-592FDA65F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25" y="0"/>
            <a:ext cx="2673350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Image 3">
            <a:extLst>
              <a:ext uri="{FF2B5EF4-FFF2-40B4-BE49-F238E27FC236}">
                <a16:creationId xmlns:a16="http://schemas.microsoft.com/office/drawing/2014/main" id="{A033D988-C1FE-4AD9-BC1B-9ADF66BD74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25" y="3294063"/>
            <a:ext cx="2673350" cy="356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Image 4">
            <a:extLst>
              <a:ext uri="{FF2B5EF4-FFF2-40B4-BE49-F238E27FC236}">
                <a16:creationId xmlns:a16="http://schemas.microsoft.com/office/drawing/2014/main" id="{F3BE27B4-936E-4953-9E37-B656E70CDD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650" y="3294063"/>
            <a:ext cx="2673350" cy="356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ZoneTexte 7">
            <a:extLst>
              <a:ext uri="{FF2B5EF4-FFF2-40B4-BE49-F238E27FC236}">
                <a16:creationId xmlns:a16="http://schemas.microsoft.com/office/drawing/2014/main" id="{418F7D86-D3C1-4FF0-BCAE-80162CC0F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1675" y="4294188"/>
            <a:ext cx="24860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REVISION DES BATTEURS</a:t>
            </a:r>
          </a:p>
          <a:p>
            <a:pPr eaLnBrk="1" hangingPunct="1"/>
            <a:r>
              <a:rPr lang="fr-FR" altLang="fr-FR"/>
              <a:t>PASSAGE EN APRET</a:t>
            </a:r>
          </a:p>
          <a:p>
            <a:pPr eaLnBrk="1" hangingPunct="1"/>
            <a:r>
              <a:rPr lang="fr-FR" altLang="fr-FR"/>
              <a:t>PEINTURE EPOXI</a:t>
            </a:r>
          </a:p>
          <a:p>
            <a:pPr eaLnBrk="1" hangingPunct="1"/>
            <a:r>
              <a:rPr lang="fr-FR" altLang="fr-FR"/>
              <a:t>ANTIGRAVILLON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2243CE-DE4C-4E7A-83CA-B180CDD0C87D}"/>
              </a:ext>
            </a:extLst>
          </p:cNvPr>
          <p:cNvSpPr/>
          <p:nvPr/>
        </p:nvSpPr>
        <p:spPr>
          <a:xfrm>
            <a:off x="6888161" y="858904"/>
            <a:ext cx="36279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14/11/2019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age 1">
            <a:extLst>
              <a:ext uri="{FF2B5EF4-FFF2-40B4-BE49-F238E27FC236}">
                <a16:creationId xmlns:a16="http://schemas.microsoft.com/office/drawing/2014/main" id="{C9E3EB5E-F522-4228-9B94-3691E7F88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246063"/>
            <a:ext cx="26670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Image 2">
            <a:extLst>
              <a:ext uri="{FF2B5EF4-FFF2-40B4-BE49-F238E27FC236}">
                <a16:creationId xmlns:a16="http://schemas.microsoft.com/office/drawing/2014/main" id="{8644663C-B357-4D20-912E-04F4DE1BF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3048000"/>
            <a:ext cx="26670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Image 3">
            <a:extLst>
              <a:ext uri="{FF2B5EF4-FFF2-40B4-BE49-F238E27FC236}">
                <a16:creationId xmlns:a16="http://schemas.microsoft.com/office/drawing/2014/main" id="{0DF384F5-7536-41CA-8842-10F69C9B2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775" y="0"/>
            <a:ext cx="3451225" cy="46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Image 4">
            <a:extLst>
              <a:ext uri="{FF2B5EF4-FFF2-40B4-BE49-F238E27FC236}">
                <a16:creationId xmlns:a16="http://schemas.microsoft.com/office/drawing/2014/main" id="{3F6E5F9C-46ED-4758-87FB-C49EB38072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0"/>
            <a:ext cx="3452813" cy="46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ZoneTexte 6">
            <a:extLst>
              <a:ext uri="{FF2B5EF4-FFF2-40B4-BE49-F238E27FC236}">
                <a16:creationId xmlns:a16="http://schemas.microsoft.com/office/drawing/2014/main" id="{C13AD214-31CE-4C36-9E29-8AE95FF92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2450" y="4900613"/>
            <a:ext cx="44386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REMPLACEMENT TOLE CHASSIS DEFECTUEUSE</a:t>
            </a:r>
          </a:p>
          <a:p>
            <a:pPr eaLnBrk="1" hangingPunct="1"/>
            <a:r>
              <a:rPr lang="fr-FR" altLang="fr-FR"/>
              <a:t>TRAITEMENT A LA CIRE POUR CORPS CREUX</a:t>
            </a:r>
          </a:p>
          <a:p>
            <a:pPr eaLnBrk="1" hangingPunct="1"/>
            <a:r>
              <a:rPr lang="fr-FR" altLang="fr-FR"/>
              <a:t>TRAITEMENT ANTI CORROSION</a:t>
            </a:r>
          </a:p>
          <a:p>
            <a:pPr eaLnBrk="1" hangingPunct="1"/>
            <a:r>
              <a:rPr lang="fr-FR" altLang="fr-FR"/>
              <a:t>PEINTURE EPOXI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118578-0336-499A-A55B-86D939A3A19C}"/>
              </a:ext>
            </a:extLst>
          </p:cNvPr>
          <p:cNvSpPr/>
          <p:nvPr/>
        </p:nvSpPr>
        <p:spPr>
          <a:xfrm>
            <a:off x="2991179" y="5066099"/>
            <a:ext cx="36279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12/12/2019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Image 1">
            <a:extLst>
              <a:ext uri="{FF2B5EF4-FFF2-40B4-BE49-F238E27FC236}">
                <a16:creationId xmlns:a16="http://schemas.microsoft.com/office/drawing/2014/main" id="{5C99F390-E339-4E1B-AA91-71B068977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117475"/>
            <a:ext cx="4535488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Image 3">
            <a:extLst>
              <a:ext uri="{FF2B5EF4-FFF2-40B4-BE49-F238E27FC236}">
                <a16:creationId xmlns:a16="http://schemas.microsoft.com/office/drawing/2014/main" id="{D66743E6-319B-42C5-A4C4-3C21E0EA1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0"/>
            <a:ext cx="4514850" cy="602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ZoneTexte 4">
            <a:extLst>
              <a:ext uri="{FF2B5EF4-FFF2-40B4-BE49-F238E27FC236}">
                <a16:creationId xmlns:a16="http://schemas.microsoft.com/office/drawing/2014/main" id="{20F6C71F-9F7C-497D-95F4-C35865719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8" y="6048375"/>
            <a:ext cx="388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PEINTURE CHASSIS EXOPI</a:t>
            </a:r>
          </a:p>
          <a:p>
            <a:pPr eaLnBrk="1" hangingPunct="1"/>
            <a:r>
              <a:rPr lang="fr-FR" altLang="fr-FR"/>
              <a:t>PEINTURE PIECES PERIPHERIQUES EPOXI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Image 2">
            <a:extLst>
              <a:ext uri="{FF2B5EF4-FFF2-40B4-BE49-F238E27FC236}">
                <a16:creationId xmlns:a16="http://schemas.microsoft.com/office/drawing/2014/main" id="{C4B3C399-5AD8-4757-B21F-DDA6AEDD3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95863" cy="666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ZoneTexte 5">
            <a:extLst>
              <a:ext uri="{FF2B5EF4-FFF2-40B4-BE49-F238E27FC236}">
                <a16:creationId xmlns:a16="http://schemas.microsoft.com/office/drawing/2014/main" id="{54399C68-989E-446C-8094-286CAF76D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3" y="38100"/>
            <a:ext cx="47291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chemeClr val="bg1"/>
                </a:solidFill>
              </a:rPr>
              <a:t>REPERAGE</a:t>
            </a:r>
          </a:p>
          <a:p>
            <a:pPr eaLnBrk="1" hangingPunct="1"/>
            <a:r>
              <a:rPr lang="fr-FR" altLang="fr-FR" b="1">
                <a:solidFill>
                  <a:schemeClr val="bg1"/>
                </a:solidFill>
              </a:rPr>
              <a:t>CONTRÔLE</a:t>
            </a:r>
          </a:p>
          <a:p>
            <a:pPr eaLnBrk="1" hangingPunct="1"/>
            <a:r>
              <a:rPr lang="fr-FR" altLang="fr-FR" b="1">
                <a:solidFill>
                  <a:schemeClr val="bg1"/>
                </a:solidFill>
              </a:rPr>
              <a:t>RESTAURATION COMPLETE DU FAISCEAU</a:t>
            </a:r>
          </a:p>
        </p:txBody>
      </p:sp>
      <p:pic>
        <p:nvPicPr>
          <p:cNvPr id="37892" name="Image 3">
            <a:extLst>
              <a:ext uri="{FF2B5EF4-FFF2-40B4-BE49-F238E27FC236}">
                <a16:creationId xmlns:a16="http://schemas.microsoft.com/office/drawing/2014/main" id="{716C2317-883A-4760-BC34-4D4C406DE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5" y="0"/>
            <a:ext cx="511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age 1">
            <a:extLst>
              <a:ext uri="{FF2B5EF4-FFF2-40B4-BE49-F238E27FC236}">
                <a16:creationId xmlns:a16="http://schemas.microsoft.com/office/drawing/2014/main" id="{7678E237-6E80-450C-B49A-42AFE9C3F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Image 2">
            <a:extLst>
              <a:ext uri="{FF2B5EF4-FFF2-40B4-BE49-F238E27FC236}">
                <a16:creationId xmlns:a16="http://schemas.microsoft.com/office/drawing/2014/main" id="{0995B6DF-6662-411B-8A5F-2B9A3E599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150" y="1662113"/>
            <a:ext cx="6927850" cy="519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ZoneTexte 3">
            <a:extLst>
              <a:ext uri="{FF2B5EF4-FFF2-40B4-BE49-F238E27FC236}">
                <a16:creationId xmlns:a16="http://schemas.microsoft.com/office/drawing/2014/main" id="{C88B1AE1-04E8-49C1-B49D-409FB1AEC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6863" y="508000"/>
            <a:ext cx="38560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PREPARATION DE LA NOUVELLE CAISSE</a:t>
            </a:r>
          </a:p>
          <a:p>
            <a:pPr eaLnBrk="1" hangingPunct="1"/>
            <a:r>
              <a:rPr lang="fr-FR" altLang="fr-FR"/>
              <a:t>PASSAGE ANTIGRAVILLON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Image 1">
            <a:extLst>
              <a:ext uri="{FF2B5EF4-FFF2-40B4-BE49-F238E27FC236}">
                <a16:creationId xmlns:a16="http://schemas.microsoft.com/office/drawing/2014/main" id="{9A694B5A-3960-44D9-9329-00CEB4144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163" y="1958975"/>
            <a:ext cx="6337300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Image 2">
            <a:extLst>
              <a:ext uri="{FF2B5EF4-FFF2-40B4-BE49-F238E27FC236}">
                <a16:creationId xmlns:a16="http://schemas.microsoft.com/office/drawing/2014/main" id="{8421CDB3-4F80-473D-844C-E4A273064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4EF41E-ABB9-48BB-B795-AC3EA668F044}"/>
              </a:ext>
            </a:extLst>
          </p:cNvPr>
          <p:cNvSpPr/>
          <p:nvPr/>
        </p:nvSpPr>
        <p:spPr>
          <a:xfrm>
            <a:off x="6846231" y="0"/>
            <a:ext cx="36279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18/01/2020</a:t>
            </a:r>
          </a:p>
        </p:txBody>
      </p:sp>
      <p:sp>
        <p:nvSpPr>
          <p:cNvPr id="39941" name="ZoneTexte 4">
            <a:extLst>
              <a:ext uri="{FF2B5EF4-FFF2-40B4-BE49-F238E27FC236}">
                <a16:creationId xmlns:a16="http://schemas.microsoft.com/office/drawing/2014/main" id="{FF862FD7-DD74-496C-A49D-E9B0FF4D8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6213" y="923925"/>
            <a:ext cx="4267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/>
            <a:r>
              <a:rPr lang="fr-FR" altLang="fr-FR"/>
              <a:t>MISE EN PEINTURE DE LA NOUVELLE CAISSE</a:t>
            </a:r>
          </a:p>
          <a:p>
            <a:pPr algn="ctr" eaLnBrk="1" hangingPunct="1"/>
            <a:r>
              <a:rPr lang="fr-FR" altLang="fr-FR"/>
              <a:t>BLEU MYOSOTIS AC645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Image 1">
            <a:extLst>
              <a:ext uri="{FF2B5EF4-FFF2-40B4-BE49-F238E27FC236}">
                <a16:creationId xmlns:a16="http://schemas.microsoft.com/office/drawing/2014/main" id="{E43351CE-A9AE-4401-8B9C-DB6E0C5A6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35275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Image 2">
            <a:extLst>
              <a:ext uri="{FF2B5EF4-FFF2-40B4-BE49-F238E27FC236}">
                <a16:creationId xmlns:a16="http://schemas.microsoft.com/office/drawing/2014/main" id="{592A0E7C-FD82-4305-873F-D85E723CF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0"/>
            <a:ext cx="2835275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Image 3">
            <a:extLst>
              <a:ext uri="{FF2B5EF4-FFF2-40B4-BE49-F238E27FC236}">
                <a16:creationId xmlns:a16="http://schemas.microsoft.com/office/drawing/2014/main" id="{42308AC5-C5F2-4292-B09B-3A5E751F79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00" y="0"/>
            <a:ext cx="2835275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Image 4">
            <a:extLst>
              <a:ext uri="{FF2B5EF4-FFF2-40B4-BE49-F238E27FC236}">
                <a16:creationId xmlns:a16="http://schemas.microsoft.com/office/drawing/2014/main" id="{814B77E5-67B5-44D7-9426-95A1F2CCE7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550" y="0"/>
            <a:ext cx="2835275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Image 5">
            <a:extLst>
              <a:ext uri="{FF2B5EF4-FFF2-40B4-BE49-F238E27FC236}">
                <a16:creationId xmlns:a16="http://schemas.microsoft.com/office/drawing/2014/main" id="{1EEEA61E-5441-493E-B3C0-CB2024DAE7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688" y="3956050"/>
            <a:ext cx="387032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F9D7FEC-E09A-49A7-9603-756E22CC6F25}"/>
              </a:ext>
            </a:extLst>
          </p:cNvPr>
          <p:cNvSpPr/>
          <p:nvPr/>
        </p:nvSpPr>
        <p:spPr>
          <a:xfrm>
            <a:off x="6526915" y="3780970"/>
            <a:ext cx="36279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02/02/2020</a:t>
            </a:r>
          </a:p>
        </p:txBody>
      </p:sp>
      <p:sp>
        <p:nvSpPr>
          <p:cNvPr id="41992" name="ZoneTexte 7">
            <a:extLst>
              <a:ext uri="{FF2B5EF4-FFF2-40B4-BE49-F238E27FC236}">
                <a16:creationId xmlns:a16="http://schemas.microsoft.com/office/drawing/2014/main" id="{32D29C6A-53F6-4750-A775-28DE0A56B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5350" y="5065713"/>
            <a:ext cx="50990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REMONTAGE DES TRAINS ROULANTS ET RESERVOIR</a:t>
            </a:r>
          </a:p>
          <a:p>
            <a:pPr eaLnBrk="1" hangingPunct="1"/>
            <a:r>
              <a:rPr lang="fr-FR" altLang="fr-FR"/>
              <a:t>REMONTAGE MOTEUR + BOITE</a:t>
            </a:r>
          </a:p>
          <a:p>
            <a:pPr eaLnBrk="1" hangingPunct="1"/>
            <a:r>
              <a:rPr lang="fr-FR" altLang="fr-FR"/>
              <a:t>REMPLACEMENT DU CIRCUIT COMPLET DE FREINAGE</a:t>
            </a:r>
          </a:p>
          <a:p>
            <a:pPr eaLnBrk="1" hangingPunct="1"/>
            <a:r>
              <a:rPr lang="fr-FR" altLang="fr-FR"/>
              <a:t>POSE AMMORTISSEURS NEUFS </a:t>
            </a:r>
          </a:p>
          <a:p>
            <a:pPr eaLnBrk="1" hangingPunct="1"/>
            <a:r>
              <a:rPr lang="fr-FR" altLang="fr-FR"/>
              <a:t>POSE DES POTS DE SUSPENSIONS RESTAURES</a:t>
            </a:r>
          </a:p>
          <a:p>
            <a:pPr eaLnBrk="1" hangingPunct="1"/>
            <a:r>
              <a:rPr lang="fr-FR" altLang="fr-FR"/>
              <a:t>COLLECTEUR ET POT ECHAPPEMENT NEUF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Image 1">
            <a:extLst>
              <a:ext uri="{FF2B5EF4-FFF2-40B4-BE49-F238E27FC236}">
                <a16:creationId xmlns:a16="http://schemas.microsoft.com/office/drawing/2014/main" id="{D64A29C5-2ADA-494D-AAAF-38C251A6D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Image 2">
            <a:extLst>
              <a:ext uri="{FF2B5EF4-FFF2-40B4-BE49-F238E27FC236}">
                <a16:creationId xmlns:a16="http://schemas.microsoft.com/office/drawing/2014/main" id="{0C48D408-1816-4A1C-A5E9-4B4C7B233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1">
            <a:extLst>
              <a:ext uri="{FF2B5EF4-FFF2-40B4-BE49-F238E27FC236}">
                <a16:creationId xmlns:a16="http://schemas.microsoft.com/office/drawing/2014/main" id="{C9066184-1CC8-4456-94BF-55C94A94C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E7C32CF-3116-42F1-8946-2A788B53029D}"/>
              </a:ext>
            </a:extLst>
          </p:cNvPr>
          <p:cNvSpPr/>
          <p:nvPr/>
        </p:nvSpPr>
        <p:spPr>
          <a:xfrm>
            <a:off x="595086" y="297542"/>
            <a:ext cx="36279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09/02/2020</a:t>
            </a:r>
          </a:p>
        </p:txBody>
      </p:sp>
      <p:sp>
        <p:nvSpPr>
          <p:cNvPr id="45060" name="ZoneTexte 3">
            <a:extLst>
              <a:ext uri="{FF2B5EF4-FFF2-40B4-BE49-F238E27FC236}">
                <a16:creationId xmlns:a16="http://schemas.microsoft.com/office/drawing/2014/main" id="{3390A235-5C07-4A2F-B22A-3989F407B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" y="1465263"/>
            <a:ext cx="3619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LA NOUVELLE CAISSE EST POSEE !!!!!!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Image 1">
            <a:extLst>
              <a:ext uri="{FF2B5EF4-FFF2-40B4-BE49-F238E27FC236}">
                <a16:creationId xmlns:a16="http://schemas.microsoft.com/office/drawing/2014/main" id="{970B19C2-AAA0-4C57-AB5A-297919053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75088" cy="516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Image 2">
            <a:extLst>
              <a:ext uri="{FF2B5EF4-FFF2-40B4-BE49-F238E27FC236}">
                <a16:creationId xmlns:a16="http://schemas.microsoft.com/office/drawing/2014/main" id="{76F5AC93-5053-4E47-B224-EBCD3377A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163" y="0"/>
            <a:ext cx="3876675" cy="516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Image 3">
            <a:extLst>
              <a:ext uri="{FF2B5EF4-FFF2-40B4-BE49-F238E27FC236}">
                <a16:creationId xmlns:a16="http://schemas.microsoft.com/office/drawing/2014/main" id="{3A84A13D-E3C9-4494-A4AE-21B39BD9D3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513" y="0"/>
            <a:ext cx="3824287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ZoneTexte 4">
            <a:extLst>
              <a:ext uri="{FF2B5EF4-FFF2-40B4-BE49-F238E27FC236}">
                <a16:creationId xmlns:a16="http://schemas.microsoft.com/office/drawing/2014/main" id="{224481F9-17A2-4E5F-8175-C8EEC8BCC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65725"/>
            <a:ext cx="4608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GARNITURE INTERIEUR / FAISCEAU ELECTRIQUE</a:t>
            </a:r>
          </a:p>
        </p:txBody>
      </p:sp>
      <p:sp>
        <p:nvSpPr>
          <p:cNvPr id="46086" name="ZoneTexte 5">
            <a:extLst>
              <a:ext uri="{FF2B5EF4-FFF2-40B4-BE49-F238E27FC236}">
                <a16:creationId xmlns:a16="http://schemas.microsoft.com/office/drawing/2014/main" id="{C89070D1-DD60-45E2-AA72-E9FD42E59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2975" y="5165725"/>
            <a:ext cx="2559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BAVETTE DE PROTECTION</a:t>
            </a:r>
          </a:p>
        </p:txBody>
      </p:sp>
      <p:sp>
        <p:nvSpPr>
          <p:cNvPr id="46087" name="ZoneTexte 6">
            <a:extLst>
              <a:ext uri="{FF2B5EF4-FFF2-40B4-BE49-F238E27FC236}">
                <a16:creationId xmlns:a16="http://schemas.microsoft.com/office/drawing/2014/main" id="{1B18BD2E-84D2-43FC-BA2A-F1AE16D5E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2575" y="5165725"/>
            <a:ext cx="4467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RESTAURATION COMPLETE DES BANQUETTES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E658AA-3F43-43EC-B450-3D20639312A8}"/>
              </a:ext>
            </a:extLst>
          </p:cNvPr>
          <p:cNvSpPr/>
          <p:nvPr/>
        </p:nvSpPr>
        <p:spPr>
          <a:xfrm>
            <a:off x="447704" y="471714"/>
            <a:ext cx="528702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ET LE 23/02/2020</a:t>
            </a:r>
          </a:p>
        </p:txBody>
      </p:sp>
      <p:pic>
        <p:nvPicPr>
          <p:cNvPr id="5" name="20200223_151045.mp4">
            <a:hlinkClick r:id="" action="ppaction://media"/>
            <a:extLst>
              <a:ext uri="{FF2B5EF4-FFF2-40B4-BE49-F238E27FC236}">
                <a16:creationId xmlns:a16="http://schemas.microsoft.com/office/drawing/2014/main" id="{7A19F794-90ED-4D67-9828-78472CD5F84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741488"/>
            <a:ext cx="4267200" cy="42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ZoneTexte 5">
            <a:extLst>
              <a:ext uri="{FF2B5EF4-FFF2-40B4-BE49-F238E27FC236}">
                <a16:creationId xmlns:a16="http://schemas.microsoft.com/office/drawing/2014/main" id="{6435920F-FD47-409A-8465-916EA6630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8863" y="5618163"/>
            <a:ext cx="2486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DEMARAGE DU MOTEUR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Image 1">
            <a:extLst>
              <a:ext uri="{FF2B5EF4-FFF2-40B4-BE49-F238E27FC236}">
                <a16:creationId xmlns:a16="http://schemas.microsoft.com/office/drawing/2014/main" id="{FC7C4771-964F-43A3-A0E8-395140D99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97175" cy="373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Image 2">
            <a:extLst>
              <a:ext uri="{FF2B5EF4-FFF2-40B4-BE49-F238E27FC236}">
                <a16:creationId xmlns:a16="http://schemas.microsoft.com/office/drawing/2014/main" id="{50B82310-7F5B-465A-843F-D236F7B9D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0"/>
            <a:ext cx="2797175" cy="373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Image 3">
            <a:extLst>
              <a:ext uri="{FF2B5EF4-FFF2-40B4-BE49-F238E27FC236}">
                <a16:creationId xmlns:a16="http://schemas.microsoft.com/office/drawing/2014/main" id="{400F8DED-0605-483B-9DB4-67D137A80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08425"/>
            <a:ext cx="3933825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Image 4">
            <a:extLst>
              <a:ext uri="{FF2B5EF4-FFF2-40B4-BE49-F238E27FC236}">
                <a16:creationId xmlns:a16="http://schemas.microsoft.com/office/drawing/2014/main" id="{BEE458F4-4532-4C12-B9F7-52A4EF0E0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25" y="0"/>
            <a:ext cx="2798763" cy="373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Image 5">
            <a:extLst>
              <a:ext uri="{FF2B5EF4-FFF2-40B4-BE49-F238E27FC236}">
                <a16:creationId xmlns:a16="http://schemas.microsoft.com/office/drawing/2014/main" id="{64BC1E54-49A5-48CE-8C4B-1D0AECC6C6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063" y="-14288"/>
            <a:ext cx="2819400" cy="375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3" name="ZoneTexte 6">
            <a:extLst>
              <a:ext uri="{FF2B5EF4-FFF2-40B4-BE49-F238E27FC236}">
                <a16:creationId xmlns:a16="http://schemas.microsoft.com/office/drawing/2014/main" id="{5C946CD5-A7E3-40A1-B2BC-A4F245789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475" y="5500688"/>
            <a:ext cx="5938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PREPARATION ET MIS EN APRET DES PIECES DE CARROSSERIE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ED806B-5400-456D-BB0E-F51B345CB614}"/>
              </a:ext>
            </a:extLst>
          </p:cNvPr>
          <p:cNvSpPr/>
          <p:nvPr/>
        </p:nvSpPr>
        <p:spPr>
          <a:xfrm>
            <a:off x="6960926" y="4168387"/>
            <a:ext cx="36279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04/04/2020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Image 1">
            <a:extLst>
              <a:ext uri="{FF2B5EF4-FFF2-40B4-BE49-F238E27FC236}">
                <a16:creationId xmlns:a16="http://schemas.microsoft.com/office/drawing/2014/main" id="{F0A6911B-D25D-4BC8-B3C3-B48DA84B6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2575" cy="376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Image 2">
            <a:extLst>
              <a:ext uri="{FF2B5EF4-FFF2-40B4-BE49-F238E27FC236}">
                <a16:creationId xmlns:a16="http://schemas.microsoft.com/office/drawing/2014/main" id="{EDD7D194-FE0C-4C6A-9922-371E0FEC4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1588"/>
            <a:ext cx="2774950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Image 3">
            <a:extLst>
              <a:ext uri="{FF2B5EF4-FFF2-40B4-BE49-F238E27FC236}">
                <a16:creationId xmlns:a16="http://schemas.microsoft.com/office/drawing/2014/main" id="{EC9998B9-7BB7-425B-8EE2-E5F1AEAEA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38" y="0"/>
            <a:ext cx="2776537" cy="370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Image 4">
            <a:extLst>
              <a:ext uri="{FF2B5EF4-FFF2-40B4-BE49-F238E27FC236}">
                <a16:creationId xmlns:a16="http://schemas.microsoft.com/office/drawing/2014/main" id="{4350CCDF-5732-41C3-8A2D-E8EA951B9B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550" y="-87313"/>
            <a:ext cx="2838450" cy="378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8FB9E26-DF8D-4E1B-AEE4-0F8A18C35DE0}"/>
              </a:ext>
            </a:extLst>
          </p:cNvPr>
          <p:cNvSpPr/>
          <p:nvPr/>
        </p:nvSpPr>
        <p:spPr>
          <a:xfrm>
            <a:off x="4054675" y="3936158"/>
            <a:ext cx="36279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18/04/2020</a:t>
            </a:r>
          </a:p>
        </p:txBody>
      </p:sp>
      <p:sp>
        <p:nvSpPr>
          <p:cNvPr id="57351" name="ZoneTexte 6">
            <a:extLst>
              <a:ext uri="{FF2B5EF4-FFF2-40B4-BE49-F238E27FC236}">
                <a16:creationId xmlns:a16="http://schemas.microsoft.com/office/drawing/2014/main" id="{349820CF-AFE8-4B47-84A3-44BDC269F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4463" y="5092700"/>
            <a:ext cx="38274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/>
            <a:r>
              <a:rPr lang="fr-FR" altLang="fr-FR"/>
              <a:t>PEINTURE DES PIECES DE CARROSSERIE</a:t>
            </a:r>
          </a:p>
          <a:p>
            <a:pPr algn="ctr" eaLnBrk="1" hangingPunct="1"/>
            <a:r>
              <a:rPr lang="fr-FR" altLang="fr-FR"/>
              <a:t>APPLICATION DE L’ANTI GRAVILLON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Image 1">
            <a:extLst>
              <a:ext uri="{FF2B5EF4-FFF2-40B4-BE49-F238E27FC236}">
                <a16:creationId xmlns:a16="http://schemas.microsoft.com/office/drawing/2014/main" id="{DAC07B93-7478-4E93-86D4-365792C43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113" cy="407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Image 2">
            <a:extLst>
              <a:ext uri="{FF2B5EF4-FFF2-40B4-BE49-F238E27FC236}">
                <a16:creationId xmlns:a16="http://schemas.microsoft.com/office/drawing/2014/main" id="{A0620266-63E6-4365-A022-619A87A4D7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088" y="957263"/>
            <a:ext cx="3108325" cy="414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Image 3">
            <a:extLst>
              <a:ext uri="{FF2B5EF4-FFF2-40B4-BE49-F238E27FC236}">
                <a16:creationId xmlns:a16="http://schemas.microsoft.com/office/drawing/2014/main" id="{D64B9750-7A25-4467-A749-0824947AC6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538" y="2189163"/>
            <a:ext cx="2833687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Image 4">
            <a:extLst>
              <a:ext uri="{FF2B5EF4-FFF2-40B4-BE49-F238E27FC236}">
                <a16:creationId xmlns:a16="http://schemas.microsoft.com/office/drawing/2014/main" id="{FABF2DAB-A803-464B-9BA1-1D2810A1C7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5" y="3135313"/>
            <a:ext cx="2682875" cy="357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ZoneTexte 5">
            <a:extLst>
              <a:ext uri="{FF2B5EF4-FFF2-40B4-BE49-F238E27FC236}">
                <a16:creationId xmlns:a16="http://schemas.microsoft.com/office/drawing/2014/main" id="{48DA1347-0BDD-4D29-B78E-5E657BFBB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63" y="4224338"/>
            <a:ext cx="2435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MALE ET AILES ARRIERES</a:t>
            </a:r>
          </a:p>
        </p:txBody>
      </p:sp>
      <p:sp>
        <p:nvSpPr>
          <p:cNvPr id="58375" name="ZoneTexte 6">
            <a:extLst>
              <a:ext uri="{FF2B5EF4-FFF2-40B4-BE49-F238E27FC236}">
                <a16:creationId xmlns:a16="http://schemas.microsoft.com/office/drawing/2014/main" id="{FB03497F-B0C8-4267-833B-FD837D6DB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800" y="5102225"/>
            <a:ext cx="1652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CAPOTE NEUVE</a:t>
            </a:r>
          </a:p>
        </p:txBody>
      </p:sp>
      <p:sp>
        <p:nvSpPr>
          <p:cNvPr id="58376" name="ZoneTexte 7">
            <a:extLst>
              <a:ext uri="{FF2B5EF4-FFF2-40B4-BE49-F238E27FC236}">
                <a16:creationId xmlns:a16="http://schemas.microsoft.com/office/drawing/2014/main" id="{657A4CF5-C17A-42A8-A73B-0D9CFC857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2275" y="5472113"/>
            <a:ext cx="911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PORTES</a:t>
            </a:r>
          </a:p>
        </p:txBody>
      </p:sp>
      <p:sp>
        <p:nvSpPr>
          <p:cNvPr id="58377" name="ZoneTexte 8">
            <a:extLst>
              <a:ext uri="{FF2B5EF4-FFF2-40B4-BE49-F238E27FC236}">
                <a16:creationId xmlns:a16="http://schemas.microsoft.com/office/drawing/2014/main" id="{81D68601-C831-4AE8-B671-A9F58ABA7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3925" y="5967413"/>
            <a:ext cx="2146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AILES AVANTS/ FEUX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Image 1">
            <a:extLst>
              <a:ext uri="{FF2B5EF4-FFF2-40B4-BE49-F238E27FC236}">
                <a16:creationId xmlns:a16="http://schemas.microsoft.com/office/drawing/2014/main" id="{58DAF766-EEB8-4631-8C8F-AD8A45273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387D0C-605C-4E23-9583-0B8BA5F00BEA}"/>
              </a:ext>
            </a:extLst>
          </p:cNvPr>
          <p:cNvSpPr/>
          <p:nvPr/>
        </p:nvSpPr>
        <p:spPr>
          <a:xfrm>
            <a:off x="259306" y="415920"/>
            <a:ext cx="36279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26/04/2020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Image 1">
            <a:extLst>
              <a:ext uri="{FF2B5EF4-FFF2-40B4-BE49-F238E27FC236}">
                <a16:creationId xmlns:a16="http://schemas.microsoft.com/office/drawing/2014/main" id="{054C207F-570F-439B-8B06-7C807720F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538"/>
            <a:ext cx="4052888" cy="540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Image 2">
            <a:extLst>
              <a:ext uri="{FF2B5EF4-FFF2-40B4-BE49-F238E27FC236}">
                <a16:creationId xmlns:a16="http://schemas.microsoft.com/office/drawing/2014/main" id="{E17989E2-67F1-441F-A72B-59F8C3D3F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888" y="109538"/>
            <a:ext cx="4052887" cy="540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2" name="Image 3">
            <a:extLst>
              <a:ext uri="{FF2B5EF4-FFF2-40B4-BE49-F238E27FC236}">
                <a16:creationId xmlns:a16="http://schemas.microsoft.com/office/drawing/2014/main" id="{1F7F27D6-6BC5-4F9B-B553-BFFEC18CA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775" y="109538"/>
            <a:ext cx="4062413" cy="541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217116-B504-48FA-A91F-D998EEFB433A}"/>
              </a:ext>
            </a:extLst>
          </p:cNvPr>
          <p:cNvSpPr/>
          <p:nvPr/>
        </p:nvSpPr>
        <p:spPr>
          <a:xfrm>
            <a:off x="4365810" y="5704614"/>
            <a:ext cx="36279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17/05/2020</a:t>
            </a:r>
          </a:p>
        </p:txBody>
      </p:sp>
      <p:sp>
        <p:nvSpPr>
          <p:cNvPr id="63494" name="ZoneTexte 2">
            <a:extLst>
              <a:ext uri="{FF2B5EF4-FFF2-40B4-BE49-F238E27FC236}">
                <a16:creationId xmlns:a16="http://schemas.microsoft.com/office/drawing/2014/main" id="{C86369A6-DFEB-4925-B733-3E3A2545976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0450513" y="6386513"/>
            <a:ext cx="1885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fr-FR" altLang="fr-FR"/>
              <a:t>142 PHOTOS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693</TotalTime>
  <Words>272</Words>
  <Application>Microsoft Office PowerPoint</Application>
  <PresentationFormat>Grand écran</PresentationFormat>
  <Paragraphs>95</Paragraphs>
  <Slides>38</Slides>
  <Notes>0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39" baseType="lpstr">
      <vt:lpstr>Intégral</vt:lpstr>
      <vt:lpstr>RESTAURATION 2CV6 1979</vt:lpstr>
      <vt:lpstr>ETAT INITIAL 14/09/2019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ENEDIS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RESTAURATION 2CV6 1979</dc:title>
  <dc:creator>SAPIN Yann</dc:creator>
  <cp:lastModifiedBy>Yann Sapin</cp:lastModifiedBy>
  <cp:revision>53</cp:revision>
  <dcterms:created xsi:type="dcterms:W3CDTF">2020-04-29T07:06:25Z</dcterms:created>
  <dcterms:modified xsi:type="dcterms:W3CDTF">2021-04-26T14:11:17Z</dcterms:modified>
</cp:coreProperties>
</file>